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3817600" cy="7772400"/>
  <p:notesSz cx="10058400" cy="7772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96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A433DE-757A-4127-9618-FC379A70E87D}" v="145" dt="2023-03-09T19:12:45.15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7" autoAdjust="0"/>
    <p:restoredTop sz="86385" autoAdjust="0"/>
  </p:normalViewPr>
  <p:slideViewPr>
    <p:cSldViewPr>
      <p:cViewPr varScale="1">
        <p:scale>
          <a:sx n="42" d="100"/>
          <a:sy n="42" d="100"/>
        </p:scale>
        <p:origin x="72" y="260"/>
      </p:cViewPr>
      <p:guideLst>
        <p:guide orient="horz" pos="2880"/>
        <p:guide pos="2967"/>
      </p:guideLst>
    </p:cSldViewPr>
  </p:slideViewPr>
  <p:outlineViewPr>
    <p:cViewPr>
      <p:scale>
        <a:sx n="33" d="100"/>
        <a:sy n="33" d="100"/>
      </p:scale>
      <p:origin x="0" y="-147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ms, Shannon J" userId="2e4a83b5-01af-45d8-881f-0a8f45f69553" providerId="ADAL" clId="{BEA433DE-757A-4127-9618-FC379A70E87D}"/>
    <pc:docChg chg="undo custSel modSld modMainMaster">
      <pc:chgData name="Williams, Shannon J" userId="2e4a83b5-01af-45d8-881f-0a8f45f69553" providerId="ADAL" clId="{BEA433DE-757A-4127-9618-FC379A70E87D}" dt="2023-03-10T21:37:00.762" v="1569" actId="6549"/>
      <pc:docMkLst>
        <pc:docMk/>
      </pc:docMkLst>
      <pc:sldChg chg="modSp mod">
        <pc:chgData name="Williams, Shannon J" userId="2e4a83b5-01af-45d8-881f-0a8f45f69553" providerId="ADAL" clId="{BEA433DE-757A-4127-9618-FC379A70E87D}" dt="2023-03-09T19:10:56.779" v="1461" actId="13244"/>
        <pc:sldMkLst>
          <pc:docMk/>
          <pc:sldMk cId="0" sldId="256"/>
        </pc:sldMkLst>
        <pc:spChg chg="mod">
          <ac:chgData name="Williams, Shannon J" userId="2e4a83b5-01af-45d8-881f-0a8f45f69553" providerId="ADAL" clId="{BEA433DE-757A-4127-9618-FC379A70E87D}" dt="2023-03-09T19:08:22.924" v="1341" actId="33553"/>
          <ac:spMkLst>
            <pc:docMk/>
            <pc:sldMk cId="0" sldId="256"/>
            <ac:spMk id="2" creationId="{00000000-0000-0000-0000-000000000000}"/>
          </ac:spMkLst>
        </pc:spChg>
        <pc:spChg chg="mod">
          <ac:chgData name="Williams, Shannon J" userId="2e4a83b5-01af-45d8-881f-0a8f45f69553" providerId="ADAL" clId="{BEA433DE-757A-4127-9618-FC379A70E87D}" dt="2023-03-09T18:54:53.114" v="8"/>
          <ac:spMkLst>
            <pc:docMk/>
            <pc:sldMk cId="0" sldId="256"/>
            <ac:spMk id="3" creationId="{00000000-0000-0000-0000-000000000000}"/>
          </ac:spMkLst>
        </pc:spChg>
        <pc:picChg chg="mod">
          <ac:chgData name="Williams, Shannon J" userId="2e4a83b5-01af-45d8-881f-0a8f45f69553" providerId="ADAL" clId="{BEA433DE-757A-4127-9618-FC379A70E87D}" dt="2023-03-09T19:10:56.779" v="1461" actId="13244"/>
          <ac:picMkLst>
            <pc:docMk/>
            <pc:sldMk cId="0" sldId="256"/>
            <ac:picMk id="4" creationId="{00000000-0000-0000-0000-000000000000}"/>
          </ac:picMkLst>
        </pc:picChg>
      </pc:sldChg>
      <pc:sldChg chg="modSp mod">
        <pc:chgData name="Williams, Shannon J" userId="2e4a83b5-01af-45d8-881f-0a8f45f69553" providerId="ADAL" clId="{BEA433DE-757A-4127-9618-FC379A70E87D}" dt="2023-03-09T18:55:02.585" v="9" actId="1076"/>
        <pc:sldMkLst>
          <pc:docMk/>
          <pc:sldMk cId="0" sldId="257"/>
        </pc:sldMkLst>
        <pc:spChg chg="mod">
          <ac:chgData name="Williams, Shannon J" userId="2e4a83b5-01af-45d8-881f-0a8f45f69553" providerId="ADAL" clId="{BEA433DE-757A-4127-9618-FC379A70E87D}" dt="2023-03-09T18:55:02.585" v="9" actId="1076"/>
          <ac:spMkLst>
            <pc:docMk/>
            <pc:sldMk cId="0" sldId="257"/>
            <ac:spMk id="2" creationId="{00000000-0000-0000-0000-000000000000}"/>
          </ac:spMkLst>
        </pc:spChg>
        <pc:spChg chg="mod">
          <ac:chgData name="Williams, Shannon J" userId="2e4a83b5-01af-45d8-881f-0a8f45f69553" providerId="ADAL" clId="{BEA433DE-757A-4127-9618-FC379A70E87D}" dt="2023-03-09T18:54:53.114" v="8"/>
          <ac:spMkLst>
            <pc:docMk/>
            <pc:sldMk cId="0" sldId="257"/>
            <ac:spMk id="3" creationId="{00000000-0000-0000-0000-000000000000}"/>
          </ac:spMkLst>
        </pc:spChg>
      </pc:sldChg>
      <pc:sldChg chg="addSp modSp mod">
        <pc:chgData name="Williams, Shannon J" userId="2e4a83b5-01af-45d8-881f-0a8f45f69553" providerId="ADAL" clId="{BEA433DE-757A-4127-9618-FC379A70E87D}" dt="2023-03-09T19:11:13.435" v="1462" actId="13244"/>
        <pc:sldMkLst>
          <pc:docMk/>
          <pc:sldMk cId="0" sldId="258"/>
        </pc:sldMkLst>
        <pc:spChg chg="add mod">
          <ac:chgData name="Williams, Shannon J" userId="2e4a83b5-01af-45d8-881f-0a8f45f69553" providerId="ADAL" clId="{BEA433DE-757A-4127-9618-FC379A70E87D}" dt="2023-03-09T19:11:13.435" v="1462" actId="13244"/>
          <ac:spMkLst>
            <pc:docMk/>
            <pc:sldMk cId="0" sldId="258"/>
            <ac:spMk id="3" creationId="{598F4A72-9115-FC97-2992-5615C403B3BC}"/>
          </ac:spMkLst>
        </pc:spChg>
        <pc:picChg chg="mod">
          <ac:chgData name="Williams, Shannon J" userId="2e4a83b5-01af-45d8-881f-0a8f45f69553" providerId="ADAL" clId="{BEA433DE-757A-4127-9618-FC379A70E87D}" dt="2023-03-09T19:02:00.082" v="452" actId="962"/>
          <ac:picMkLst>
            <pc:docMk/>
            <pc:sldMk cId="0" sldId="258"/>
            <ac:picMk id="2" creationId="{00000000-0000-0000-0000-000000000000}"/>
          </ac:picMkLst>
        </pc:picChg>
      </pc:sldChg>
      <pc:sldChg chg="modSp mod">
        <pc:chgData name="Williams, Shannon J" userId="2e4a83b5-01af-45d8-881f-0a8f45f69553" providerId="ADAL" clId="{BEA433DE-757A-4127-9618-FC379A70E87D}" dt="2023-03-10T21:33:27.540" v="1486" actId="20577"/>
        <pc:sldMkLst>
          <pc:docMk/>
          <pc:sldMk cId="0" sldId="259"/>
        </pc:sldMkLst>
        <pc:spChg chg="mod">
          <ac:chgData name="Williams, Shannon J" userId="2e4a83b5-01af-45d8-881f-0a8f45f69553" providerId="ADAL" clId="{BEA433DE-757A-4127-9618-FC379A70E87D}" dt="2023-03-10T21:33:27.540" v="1486" actId="20577"/>
          <ac:spMkLst>
            <pc:docMk/>
            <pc:sldMk cId="0" sldId="259"/>
            <ac:spMk id="2" creationId="{00000000-0000-0000-0000-000000000000}"/>
          </ac:spMkLst>
        </pc:spChg>
        <pc:spChg chg="mod">
          <ac:chgData name="Williams, Shannon J" userId="2e4a83b5-01af-45d8-881f-0a8f45f69553" providerId="ADAL" clId="{BEA433DE-757A-4127-9618-FC379A70E87D}" dt="2023-03-09T18:54:53.114" v="8"/>
          <ac:spMkLst>
            <pc:docMk/>
            <pc:sldMk cId="0" sldId="259"/>
            <ac:spMk id="3" creationId="{00000000-0000-0000-0000-000000000000}"/>
          </ac:spMkLst>
        </pc:spChg>
      </pc:sldChg>
      <pc:sldChg chg="modSp mod">
        <pc:chgData name="Williams, Shannon J" userId="2e4a83b5-01af-45d8-881f-0a8f45f69553" providerId="ADAL" clId="{BEA433DE-757A-4127-9618-FC379A70E87D}" dt="2023-03-10T21:33:23.075" v="1485" actId="6549"/>
        <pc:sldMkLst>
          <pc:docMk/>
          <pc:sldMk cId="0" sldId="260"/>
        </pc:sldMkLst>
        <pc:spChg chg="mod">
          <ac:chgData name="Williams, Shannon J" userId="2e4a83b5-01af-45d8-881f-0a8f45f69553" providerId="ADAL" clId="{BEA433DE-757A-4127-9618-FC379A70E87D}" dt="2023-03-10T21:33:23.075" v="1485" actId="6549"/>
          <ac:spMkLst>
            <pc:docMk/>
            <pc:sldMk cId="0" sldId="260"/>
            <ac:spMk id="2" creationId="{00000000-0000-0000-0000-000000000000}"/>
          </ac:spMkLst>
        </pc:spChg>
        <pc:spChg chg="mod">
          <ac:chgData name="Williams, Shannon J" userId="2e4a83b5-01af-45d8-881f-0a8f45f69553" providerId="ADAL" clId="{BEA433DE-757A-4127-9618-FC379A70E87D}" dt="2023-03-09T18:55:48.601" v="15" actId="1076"/>
          <ac:spMkLst>
            <pc:docMk/>
            <pc:sldMk cId="0" sldId="260"/>
            <ac:spMk id="3" creationId="{00000000-0000-0000-0000-000000000000}"/>
          </ac:spMkLst>
        </pc:spChg>
      </pc:sldChg>
      <pc:sldChg chg="modSp mod">
        <pc:chgData name="Williams, Shannon J" userId="2e4a83b5-01af-45d8-881f-0a8f45f69553" providerId="ADAL" clId="{BEA433DE-757A-4127-9618-FC379A70E87D}" dt="2023-03-09T19:02:17.832" v="473" actId="962"/>
        <pc:sldMkLst>
          <pc:docMk/>
          <pc:sldMk cId="0" sldId="261"/>
        </pc:sldMkLst>
        <pc:spChg chg="mod">
          <ac:chgData name="Williams, Shannon J" userId="2e4a83b5-01af-45d8-881f-0a8f45f69553" providerId="ADAL" clId="{BEA433DE-757A-4127-9618-FC379A70E87D}" dt="2023-03-09T18:54:53.114" v="8"/>
          <ac:spMkLst>
            <pc:docMk/>
            <pc:sldMk cId="0" sldId="261"/>
            <ac:spMk id="7" creationId="{00000000-0000-0000-0000-000000000000}"/>
          </ac:spMkLst>
        </pc:spChg>
        <pc:grpChg chg="mod">
          <ac:chgData name="Williams, Shannon J" userId="2e4a83b5-01af-45d8-881f-0a8f45f69553" providerId="ADAL" clId="{BEA433DE-757A-4127-9618-FC379A70E87D}" dt="2023-03-09T19:02:17.832" v="473" actId="962"/>
          <ac:grpSpMkLst>
            <pc:docMk/>
            <pc:sldMk cId="0" sldId="261"/>
            <ac:grpSpMk id="2" creationId="{00000000-0000-0000-0000-000000000000}"/>
          </ac:grpSpMkLst>
        </pc:grpChg>
        <pc:picChg chg="mod">
          <ac:chgData name="Williams, Shannon J" userId="2e4a83b5-01af-45d8-881f-0a8f45f69553" providerId="ADAL" clId="{BEA433DE-757A-4127-9618-FC379A70E87D}" dt="2023-03-09T18:54:53.114" v="8"/>
          <ac:picMkLst>
            <pc:docMk/>
            <pc:sldMk cId="0" sldId="261"/>
            <ac:picMk id="3" creationId="{00000000-0000-0000-0000-000000000000}"/>
          </ac:picMkLst>
        </pc:picChg>
        <pc:picChg chg="mod">
          <ac:chgData name="Williams, Shannon J" userId="2e4a83b5-01af-45d8-881f-0a8f45f69553" providerId="ADAL" clId="{BEA433DE-757A-4127-9618-FC379A70E87D}" dt="2023-03-09T18:54:53.114" v="8"/>
          <ac:picMkLst>
            <pc:docMk/>
            <pc:sldMk cId="0" sldId="261"/>
            <ac:picMk id="4" creationId="{00000000-0000-0000-0000-000000000000}"/>
          </ac:picMkLst>
        </pc:picChg>
        <pc:picChg chg="mod">
          <ac:chgData name="Williams, Shannon J" userId="2e4a83b5-01af-45d8-881f-0a8f45f69553" providerId="ADAL" clId="{BEA433DE-757A-4127-9618-FC379A70E87D}" dt="2023-03-09T18:54:53.114" v="8"/>
          <ac:picMkLst>
            <pc:docMk/>
            <pc:sldMk cId="0" sldId="261"/>
            <ac:picMk id="5" creationId="{00000000-0000-0000-0000-000000000000}"/>
          </ac:picMkLst>
        </pc:picChg>
        <pc:picChg chg="mod">
          <ac:chgData name="Williams, Shannon J" userId="2e4a83b5-01af-45d8-881f-0a8f45f69553" providerId="ADAL" clId="{BEA433DE-757A-4127-9618-FC379A70E87D}" dt="2023-03-09T18:54:53.114" v="8"/>
          <ac:picMkLst>
            <pc:docMk/>
            <pc:sldMk cId="0" sldId="261"/>
            <ac:picMk id="6" creationId="{00000000-0000-0000-0000-000000000000}"/>
          </ac:picMkLst>
        </pc:picChg>
      </pc:sldChg>
      <pc:sldChg chg="modSp mod">
        <pc:chgData name="Williams, Shannon J" userId="2e4a83b5-01af-45d8-881f-0a8f45f69553" providerId="ADAL" clId="{BEA433DE-757A-4127-9618-FC379A70E87D}" dt="2023-03-09T19:02:52.776" v="492" actId="962"/>
        <pc:sldMkLst>
          <pc:docMk/>
          <pc:sldMk cId="0" sldId="262"/>
        </pc:sldMkLst>
        <pc:spChg chg="mod">
          <ac:chgData name="Williams, Shannon J" userId="2e4a83b5-01af-45d8-881f-0a8f45f69553" providerId="ADAL" clId="{BEA433DE-757A-4127-9618-FC379A70E87D}" dt="2023-03-09T18:54:53.114" v="8"/>
          <ac:spMkLst>
            <pc:docMk/>
            <pc:sldMk cId="0" sldId="262"/>
            <ac:spMk id="2" creationId="{00000000-0000-0000-0000-000000000000}"/>
          </ac:spMkLst>
        </pc:spChg>
        <pc:spChg chg="mod">
          <ac:chgData name="Williams, Shannon J" userId="2e4a83b5-01af-45d8-881f-0a8f45f69553" providerId="ADAL" clId="{BEA433DE-757A-4127-9618-FC379A70E87D}" dt="2023-03-09T18:54:53.114" v="8"/>
          <ac:spMkLst>
            <pc:docMk/>
            <pc:sldMk cId="0" sldId="262"/>
            <ac:spMk id="3" creationId="{00000000-0000-0000-0000-000000000000}"/>
          </ac:spMkLst>
        </pc:spChg>
        <pc:spChg chg="mod">
          <ac:chgData name="Williams, Shannon J" userId="2e4a83b5-01af-45d8-881f-0a8f45f69553" providerId="ADAL" clId="{BEA433DE-757A-4127-9618-FC379A70E87D}" dt="2023-03-09T18:54:53.114" v="8"/>
          <ac:spMkLst>
            <pc:docMk/>
            <pc:sldMk cId="0" sldId="262"/>
            <ac:spMk id="5" creationId="{00000000-0000-0000-0000-000000000000}"/>
          </ac:spMkLst>
        </pc:spChg>
        <pc:spChg chg="mod">
          <ac:chgData name="Williams, Shannon J" userId="2e4a83b5-01af-45d8-881f-0a8f45f69553" providerId="ADAL" clId="{BEA433DE-757A-4127-9618-FC379A70E87D}" dt="2023-03-09T18:54:53.114" v="8"/>
          <ac:spMkLst>
            <pc:docMk/>
            <pc:sldMk cId="0" sldId="262"/>
            <ac:spMk id="7" creationId="{00000000-0000-0000-0000-000000000000}"/>
          </ac:spMkLst>
        </pc:spChg>
        <pc:spChg chg="mod">
          <ac:chgData name="Williams, Shannon J" userId="2e4a83b5-01af-45d8-881f-0a8f45f69553" providerId="ADAL" clId="{BEA433DE-757A-4127-9618-FC379A70E87D}" dt="2023-03-09T18:54:53.114" v="8"/>
          <ac:spMkLst>
            <pc:docMk/>
            <pc:sldMk cId="0" sldId="262"/>
            <ac:spMk id="8" creationId="{00000000-0000-0000-0000-000000000000}"/>
          </ac:spMkLst>
        </pc:spChg>
        <pc:grpChg chg="mod">
          <ac:chgData name="Williams, Shannon J" userId="2e4a83b5-01af-45d8-881f-0a8f45f69553" providerId="ADAL" clId="{BEA433DE-757A-4127-9618-FC379A70E87D}" dt="2023-03-09T19:02:52.776" v="492" actId="962"/>
          <ac:grpSpMkLst>
            <pc:docMk/>
            <pc:sldMk cId="0" sldId="262"/>
            <ac:grpSpMk id="4" creationId="{00000000-0000-0000-0000-000000000000}"/>
          </ac:grpSpMkLst>
        </pc:grpChg>
        <pc:picChg chg="mod">
          <ac:chgData name="Williams, Shannon J" userId="2e4a83b5-01af-45d8-881f-0a8f45f69553" providerId="ADAL" clId="{BEA433DE-757A-4127-9618-FC379A70E87D}" dt="2023-03-09T18:54:53.114" v="8"/>
          <ac:picMkLst>
            <pc:docMk/>
            <pc:sldMk cId="0" sldId="262"/>
            <ac:picMk id="6" creationId="{00000000-0000-0000-0000-000000000000}"/>
          </ac:picMkLst>
        </pc:picChg>
        <pc:picChg chg="mod">
          <ac:chgData name="Williams, Shannon J" userId="2e4a83b5-01af-45d8-881f-0a8f45f69553" providerId="ADAL" clId="{BEA433DE-757A-4127-9618-FC379A70E87D}" dt="2023-03-09T18:54:53.114" v="8"/>
          <ac:picMkLst>
            <pc:docMk/>
            <pc:sldMk cId="0" sldId="262"/>
            <ac:picMk id="9" creationId="{00000000-0000-0000-0000-000000000000}"/>
          </ac:picMkLst>
        </pc:picChg>
      </pc:sldChg>
      <pc:sldChg chg="modSp mod">
        <pc:chgData name="Williams, Shannon J" userId="2e4a83b5-01af-45d8-881f-0a8f45f69553" providerId="ADAL" clId="{BEA433DE-757A-4127-9618-FC379A70E87D}" dt="2023-03-09T19:03:10.608" v="560" actId="962"/>
        <pc:sldMkLst>
          <pc:docMk/>
          <pc:sldMk cId="0" sldId="263"/>
        </pc:sldMkLst>
        <pc:spChg chg="mod">
          <ac:chgData name="Williams, Shannon J" userId="2e4a83b5-01af-45d8-881f-0a8f45f69553" providerId="ADAL" clId="{BEA433DE-757A-4127-9618-FC379A70E87D}" dt="2023-03-09T18:56:00.753" v="16" actId="1076"/>
          <ac:spMkLst>
            <pc:docMk/>
            <pc:sldMk cId="0" sldId="263"/>
            <ac:spMk id="2" creationId="{00000000-0000-0000-0000-000000000000}"/>
          </ac:spMkLst>
        </pc:spChg>
        <pc:spChg chg="mod">
          <ac:chgData name="Williams, Shannon J" userId="2e4a83b5-01af-45d8-881f-0a8f45f69553" providerId="ADAL" clId="{BEA433DE-757A-4127-9618-FC379A70E87D}" dt="2023-03-09T18:54:53.114" v="8"/>
          <ac:spMkLst>
            <pc:docMk/>
            <pc:sldMk cId="0" sldId="263"/>
            <ac:spMk id="3" creationId="{00000000-0000-0000-0000-000000000000}"/>
          </ac:spMkLst>
        </pc:spChg>
        <pc:picChg chg="mod">
          <ac:chgData name="Williams, Shannon J" userId="2e4a83b5-01af-45d8-881f-0a8f45f69553" providerId="ADAL" clId="{BEA433DE-757A-4127-9618-FC379A70E87D}" dt="2023-03-09T19:03:10.608" v="560" actId="962"/>
          <ac:picMkLst>
            <pc:docMk/>
            <pc:sldMk cId="0" sldId="263"/>
            <ac:picMk id="4" creationId="{00000000-0000-0000-0000-000000000000}"/>
          </ac:picMkLst>
        </pc:picChg>
      </pc:sldChg>
      <pc:sldChg chg="modSp mod">
        <pc:chgData name="Williams, Shannon J" userId="2e4a83b5-01af-45d8-881f-0a8f45f69553" providerId="ADAL" clId="{BEA433DE-757A-4127-9618-FC379A70E87D}" dt="2023-03-09T19:04:44.008" v="780" actId="962"/>
        <pc:sldMkLst>
          <pc:docMk/>
          <pc:sldMk cId="0" sldId="264"/>
        </pc:sldMkLst>
        <pc:spChg chg="mod">
          <ac:chgData name="Williams, Shannon J" userId="2e4a83b5-01af-45d8-881f-0a8f45f69553" providerId="ADAL" clId="{BEA433DE-757A-4127-9618-FC379A70E87D}" dt="2023-03-09T19:03:34.506" v="614" actId="962"/>
          <ac:spMkLst>
            <pc:docMk/>
            <pc:sldMk cId="0" sldId="264"/>
            <ac:spMk id="2" creationId="{00000000-0000-0000-0000-000000000000}"/>
          </ac:spMkLst>
        </pc:spChg>
        <pc:spChg chg="mod">
          <ac:chgData name="Williams, Shannon J" userId="2e4a83b5-01af-45d8-881f-0a8f45f69553" providerId="ADAL" clId="{BEA433DE-757A-4127-9618-FC379A70E87D}" dt="2023-03-09T18:54:53.114" v="8"/>
          <ac:spMkLst>
            <pc:docMk/>
            <pc:sldMk cId="0" sldId="264"/>
            <ac:spMk id="3" creationId="{00000000-0000-0000-0000-000000000000}"/>
          </ac:spMkLst>
        </pc:spChg>
        <pc:spChg chg="mod">
          <ac:chgData name="Williams, Shannon J" userId="2e4a83b5-01af-45d8-881f-0a8f45f69553" providerId="ADAL" clId="{BEA433DE-757A-4127-9618-FC379A70E87D}" dt="2023-03-09T18:54:53.114" v="8"/>
          <ac:spMkLst>
            <pc:docMk/>
            <pc:sldMk cId="0" sldId="264"/>
            <ac:spMk id="6" creationId="{00000000-0000-0000-0000-000000000000}"/>
          </ac:spMkLst>
        </pc:spChg>
        <pc:grpChg chg="mod">
          <ac:chgData name="Williams, Shannon J" userId="2e4a83b5-01af-45d8-881f-0a8f45f69553" providerId="ADAL" clId="{BEA433DE-757A-4127-9618-FC379A70E87D}" dt="2023-03-09T19:04:44.008" v="780" actId="962"/>
          <ac:grpSpMkLst>
            <pc:docMk/>
            <pc:sldMk cId="0" sldId="264"/>
            <ac:grpSpMk id="4" creationId="{00000000-0000-0000-0000-000000000000}"/>
          </ac:grpSpMkLst>
        </pc:grpChg>
        <pc:picChg chg="mod">
          <ac:chgData name="Williams, Shannon J" userId="2e4a83b5-01af-45d8-881f-0a8f45f69553" providerId="ADAL" clId="{BEA433DE-757A-4127-9618-FC379A70E87D}" dt="2023-03-09T18:54:53.114" v="8"/>
          <ac:picMkLst>
            <pc:docMk/>
            <pc:sldMk cId="0" sldId="264"/>
            <ac:picMk id="5" creationId="{00000000-0000-0000-0000-000000000000}"/>
          </ac:picMkLst>
        </pc:picChg>
      </pc:sldChg>
      <pc:sldChg chg="modSp mod">
        <pc:chgData name="Williams, Shannon J" userId="2e4a83b5-01af-45d8-881f-0a8f45f69553" providerId="ADAL" clId="{BEA433DE-757A-4127-9618-FC379A70E87D}" dt="2023-03-09T18:56:15.128" v="19" actId="1076"/>
        <pc:sldMkLst>
          <pc:docMk/>
          <pc:sldMk cId="0" sldId="265"/>
        </pc:sldMkLst>
        <pc:spChg chg="mod">
          <ac:chgData name="Williams, Shannon J" userId="2e4a83b5-01af-45d8-881f-0a8f45f69553" providerId="ADAL" clId="{BEA433DE-757A-4127-9618-FC379A70E87D}" dt="2023-03-09T18:56:08.105" v="17" actId="1076"/>
          <ac:spMkLst>
            <pc:docMk/>
            <pc:sldMk cId="0" sldId="265"/>
            <ac:spMk id="2" creationId="{00000000-0000-0000-0000-000000000000}"/>
          </ac:spMkLst>
        </pc:spChg>
        <pc:spChg chg="mod">
          <ac:chgData name="Williams, Shannon J" userId="2e4a83b5-01af-45d8-881f-0a8f45f69553" providerId="ADAL" clId="{BEA433DE-757A-4127-9618-FC379A70E87D}" dt="2023-03-09T18:56:15.128" v="19" actId="1076"/>
          <ac:spMkLst>
            <pc:docMk/>
            <pc:sldMk cId="0" sldId="265"/>
            <ac:spMk id="3" creationId="{00000000-0000-0000-0000-000000000000}"/>
          </ac:spMkLst>
        </pc:spChg>
      </pc:sldChg>
      <pc:sldChg chg="modSp mod">
        <pc:chgData name="Williams, Shannon J" userId="2e4a83b5-01af-45d8-881f-0a8f45f69553" providerId="ADAL" clId="{BEA433DE-757A-4127-9618-FC379A70E87D}" dt="2023-03-09T18:56:21.937" v="21" actId="1076"/>
        <pc:sldMkLst>
          <pc:docMk/>
          <pc:sldMk cId="0" sldId="266"/>
        </pc:sldMkLst>
        <pc:spChg chg="mod">
          <ac:chgData name="Williams, Shannon J" userId="2e4a83b5-01af-45d8-881f-0a8f45f69553" providerId="ADAL" clId="{BEA433DE-757A-4127-9618-FC379A70E87D}" dt="2023-03-09T18:56:18.689" v="20" actId="1076"/>
          <ac:spMkLst>
            <pc:docMk/>
            <pc:sldMk cId="0" sldId="266"/>
            <ac:spMk id="2" creationId="{00000000-0000-0000-0000-000000000000}"/>
          </ac:spMkLst>
        </pc:spChg>
        <pc:spChg chg="mod">
          <ac:chgData name="Williams, Shannon J" userId="2e4a83b5-01af-45d8-881f-0a8f45f69553" providerId="ADAL" clId="{BEA433DE-757A-4127-9618-FC379A70E87D}" dt="2023-03-09T18:56:21.937" v="21" actId="1076"/>
          <ac:spMkLst>
            <pc:docMk/>
            <pc:sldMk cId="0" sldId="266"/>
            <ac:spMk id="3" creationId="{00000000-0000-0000-0000-000000000000}"/>
          </ac:spMkLst>
        </pc:spChg>
      </pc:sldChg>
      <pc:sldChg chg="modSp mod">
        <pc:chgData name="Williams, Shannon J" userId="2e4a83b5-01af-45d8-881f-0a8f45f69553" providerId="ADAL" clId="{BEA433DE-757A-4127-9618-FC379A70E87D}" dt="2023-03-10T21:33:46.189" v="1487" actId="20577"/>
        <pc:sldMkLst>
          <pc:docMk/>
          <pc:sldMk cId="0" sldId="267"/>
        </pc:sldMkLst>
        <pc:spChg chg="mod">
          <ac:chgData name="Williams, Shannon J" userId="2e4a83b5-01af-45d8-881f-0a8f45f69553" providerId="ADAL" clId="{BEA433DE-757A-4127-9618-FC379A70E87D}" dt="2023-03-10T21:33:46.189" v="1487" actId="20577"/>
          <ac:spMkLst>
            <pc:docMk/>
            <pc:sldMk cId="0" sldId="267"/>
            <ac:spMk id="2" creationId="{00000000-0000-0000-0000-000000000000}"/>
          </ac:spMkLst>
        </pc:spChg>
        <pc:spChg chg="mod">
          <ac:chgData name="Williams, Shannon J" userId="2e4a83b5-01af-45d8-881f-0a8f45f69553" providerId="ADAL" clId="{BEA433DE-757A-4127-9618-FC379A70E87D}" dt="2023-03-09T18:54:53.114" v="8"/>
          <ac:spMkLst>
            <pc:docMk/>
            <pc:sldMk cId="0" sldId="267"/>
            <ac:spMk id="3" creationId="{00000000-0000-0000-0000-000000000000}"/>
          </ac:spMkLst>
        </pc:spChg>
      </pc:sldChg>
      <pc:sldChg chg="modSp mod">
        <pc:chgData name="Williams, Shannon J" userId="2e4a83b5-01af-45d8-881f-0a8f45f69553" providerId="ADAL" clId="{BEA433DE-757A-4127-9618-FC379A70E87D}" dt="2023-03-09T18:56:31.929" v="24" actId="1076"/>
        <pc:sldMkLst>
          <pc:docMk/>
          <pc:sldMk cId="0" sldId="268"/>
        </pc:sldMkLst>
        <pc:spChg chg="mod">
          <ac:chgData name="Williams, Shannon J" userId="2e4a83b5-01af-45d8-881f-0a8f45f69553" providerId="ADAL" clId="{BEA433DE-757A-4127-9618-FC379A70E87D}" dt="2023-03-09T18:56:30.121" v="23" actId="1076"/>
          <ac:spMkLst>
            <pc:docMk/>
            <pc:sldMk cId="0" sldId="268"/>
            <ac:spMk id="2" creationId="{00000000-0000-0000-0000-000000000000}"/>
          </ac:spMkLst>
        </pc:spChg>
        <pc:spChg chg="mod">
          <ac:chgData name="Williams, Shannon J" userId="2e4a83b5-01af-45d8-881f-0a8f45f69553" providerId="ADAL" clId="{BEA433DE-757A-4127-9618-FC379A70E87D}" dt="2023-03-09T18:56:31.929" v="24" actId="1076"/>
          <ac:spMkLst>
            <pc:docMk/>
            <pc:sldMk cId="0" sldId="268"/>
            <ac:spMk id="3" creationId="{00000000-0000-0000-0000-000000000000}"/>
          </ac:spMkLst>
        </pc:spChg>
      </pc:sldChg>
      <pc:sldChg chg="modSp mod">
        <pc:chgData name="Williams, Shannon J" userId="2e4a83b5-01af-45d8-881f-0a8f45f69553" providerId="ADAL" clId="{BEA433DE-757A-4127-9618-FC379A70E87D}" dt="2023-03-10T21:35:12.963" v="1506" actId="20577"/>
        <pc:sldMkLst>
          <pc:docMk/>
          <pc:sldMk cId="0" sldId="269"/>
        </pc:sldMkLst>
        <pc:spChg chg="mod">
          <ac:chgData name="Williams, Shannon J" userId="2e4a83b5-01af-45d8-881f-0a8f45f69553" providerId="ADAL" clId="{BEA433DE-757A-4127-9618-FC379A70E87D}" dt="2023-03-10T21:35:12.963" v="1506" actId="20577"/>
          <ac:spMkLst>
            <pc:docMk/>
            <pc:sldMk cId="0" sldId="269"/>
            <ac:spMk id="2" creationId="{00000000-0000-0000-0000-000000000000}"/>
          </ac:spMkLst>
        </pc:spChg>
        <pc:spChg chg="mod">
          <ac:chgData name="Williams, Shannon J" userId="2e4a83b5-01af-45d8-881f-0a8f45f69553" providerId="ADAL" clId="{BEA433DE-757A-4127-9618-FC379A70E87D}" dt="2023-03-09T18:54:53.114" v="8"/>
          <ac:spMkLst>
            <pc:docMk/>
            <pc:sldMk cId="0" sldId="269"/>
            <ac:spMk id="3" creationId="{00000000-0000-0000-0000-000000000000}"/>
          </ac:spMkLst>
        </pc:spChg>
      </pc:sldChg>
      <pc:sldChg chg="addSp modSp mod">
        <pc:chgData name="Williams, Shannon J" userId="2e4a83b5-01af-45d8-881f-0a8f45f69553" providerId="ADAL" clId="{BEA433DE-757A-4127-9618-FC379A70E87D}" dt="2023-03-09T19:11:22.018" v="1463" actId="13244"/>
        <pc:sldMkLst>
          <pc:docMk/>
          <pc:sldMk cId="0" sldId="270"/>
        </pc:sldMkLst>
        <pc:spChg chg="mod">
          <ac:chgData name="Williams, Shannon J" userId="2e4a83b5-01af-45d8-881f-0a8f45f69553" providerId="ADAL" clId="{BEA433DE-757A-4127-9618-FC379A70E87D}" dt="2023-03-09T19:09:35.110" v="1405" actId="1076"/>
          <ac:spMkLst>
            <pc:docMk/>
            <pc:sldMk cId="0" sldId="270"/>
            <ac:spMk id="2" creationId="{00000000-0000-0000-0000-000000000000}"/>
          </ac:spMkLst>
        </pc:spChg>
        <pc:spChg chg="add mod">
          <ac:chgData name="Williams, Shannon J" userId="2e4a83b5-01af-45d8-881f-0a8f45f69553" providerId="ADAL" clId="{BEA433DE-757A-4127-9618-FC379A70E87D}" dt="2023-03-09T19:11:22.018" v="1463" actId="13244"/>
          <ac:spMkLst>
            <pc:docMk/>
            <pc:sldMk cId="0" sldId="270"/>
            <ac:spMk id="3" creationId="{3503E0B8-DCDF-A45C-30A9-1B80952DFB8E}"/>
          </ac:spMkLst>
        </pc:spChg>
      </pc:sldChg>
      <pc:sldChg chg="addSp modSp mod">
        <pc:chgData name="Williams, Shannon J" userId="2e4a83b5-01af-45d8-881f-0a8f45f69553" providerId="ADAL" clId="{BEA433DE-757A-4127-9618-FC379A70E87D}" dt="2023-03-09T19:11:30.050" v="1464" actId="13244"/>
        <pc:sldMkLst>
          <pc:docMk/>
          <pc:sldMk cId="0" sldId="271"/>
        </pc:sldMkLst>
        <pc:spChg chg="mod">
          <ac:chgData name="Williams, Shannon J" userId="2e4a83b5-01af-45d8-881f-0a8f45f69553" providerId="ADAL" clId="{BEA433DE-757A-4127-9618-FC379A70E87D}" dt="2023-03-09T19:09:42.806" v="1406" actId="1076"/>
          <ac:spMkLst>
            <pc:docMk/>
            <pc:sldMk cId="0" sldId="271"/>
            <ac:spMk id="2" creationId="{00000000-0000-0000-0000-000000000000}"/>
          </ac:spMkLst>
        </pc:spChg>
        <pc:spChg chg="add mod">
          <ac:chgData name="Williams, Shannon J" userId="2e4a83b5-01af-45d8-881f-0a8f45f69553" providerId="ADAL" clId="{BEA433DE-757A-4127-9618-FC379A70E87D}" dt="2023-03-09T19:11:30.050" v="1464" actId="13244"/>
          <ac:spMkLst>
            <pc:docMk/>
            <pc:sldMk cId="0" sldId="271"/>
            <ac:spMk id="3" creationId="{95959DCE-1167-57FB-CB17-F1653B7B0B97}"/>
          </ac:spMkLst>
        </pc:spChg>
      </pc:sldChg>
      <pc:sldChg chg="modSp mod">
        <pc:chgData name="Williams, Shannon J" userId="2e4a83b5-01af-45d8-881f-0a8f45f69553" providerId="ADAL" clId="{BEA433DE-757A-4127-9618-FC379A70E87D}" dt="2023-03-10T21:36:07.594" v="1533" actId="20577"/>
        <pc:sldMkLst>
          <pc:docMk/>
          <pc:sldMk cId="0" sldId="272"/>
        </pc:sldMkLst>
        <pc:spChg chg="mod">
          <ac:chgData name="Williams, Shannon J" userId="2e4a83b5-01af-45d8-881f-0a8f45f69553" providerId="ADAL" clId="{BEA433DE-757A-4127-9618-FC379A70E87D}" dt="2023-03-10T21:36:07.594" v="1533" actId="20577"/>
          <ac:spMkLst>
            <pc:docMk/>
            <pc:sldMk cId="0" sldId="272"/>
            <ac:spMk id="2" creationId="{00000000-0000-0000-0000-000000000000}"/>
          </ac:spMkLst>
        </pc:spChg>
        <pc:spChg chg="mod">
          <ac:chgData name="Williams, Shannon J" userId="2e4a83b5-01af-45d8-881f-0a8f45f69553" providerId="ADAL" clId="{BEA433DE-757A-4127-9618-FC379A70E87D}" dt="2023-03-09T18:57:00.873" v="30" actId="1076"/>
          <ac:spMkLst>
            <pc:docMk/>
            <pc:sldMk cId="0" sldId="272"/>
            <ac:spMk id="3" creationId="{00000000-0000-0000-0000-000000000000}"/>
          </ac:spMkLst>
        </pc:spChg>
      </pc:sldChg>
      <pc:sldChg chg="modSp mod">
        <pc:chgData name="Williams, Shannon J" userId="2e4a83b5-01af-45d8-881f-0a8f45f69553" providerId="ADAL" clId="{BEA433DE-757A-4127-9618-FC379A70E87D}" dt="2023-03-09T18:56:57.976" v="29" actId="1076"/>
        <pc:sldMkLst>
          <pc:docMk/>
          <pc:sldMk cId="0" sldId="273"/>
        </pc:sldMkLst>
        <pc:spChg chg="mod">
          <ac:chgData name="Williams, Shannon J" userId="2e4a83b5-01af-45d8-881f-0a8f45f69553" providerId="ADAL" clId="{BEA433DE-757A-4127-9618-FC379A70E87D}" dt="2023-03-09T18:56:56.041" v="28" actId="1076"/>
          <ac:spMkLst>
            <pc:docMk/>
            <pc:sldMk cId="0" sldId="273"/>
            <ac:spMk id="2" creationId="{00000000-0000-0000-0000-000000000000}"/>
          </ac:spMkLst>
        </pc:spChg>
        <pc:spChg chg="mod">
          <ac:chgData name="Williams, Shannon J" userId="2e4a83b5-01af-45d8-881f-0a8f45f69553" providerId="ADAL" clId="{BEA433DE-757A-4127-9618-FC379A70E87D}" dt="2023-03-09T18:56:57.976" v="29" actId="1076"/>
          <ac:spMkLst>
            <pc:docMk/>
            <pc:sldMk cId="0" sldId="273"/>
            <ac:spMk id="3" creationId="{00000000-0000-0000-0000-000000000000}"/>
          </ac:spMkLst>
        </pc:spChg>
      </pc:sldChg>
      <pc:sldChg chg="modSp mod">
        <pc:chgData name="Williams, Shannon J" userId="2e4a83b5-01af-45d8-881f-0a8f45f69553" providerId="ADAL" clId="{BEA433DE-757A-4127-9618-FC379A70E87D}" dt="2023-03-10T21:36:16.122" v="1544" actId="20577"/>
        <pc:sldMkLst>
          <pc:docMk/>
          <pc:sldMk cId="0" sldId="274"/>
        </pc:sldMkLst>
        <pc:spChg chg="mod">
          <ac:chgData name="Williams, Shannon J" userId="2e4a83b5-01af-45d8-881f-0a8f45f69553" providerId="ADAL" clId="{BEA433DE-757A-4127-9618-FC379A70E87D}" dt="2023-03-10T21:36:16.122" v="1544" actId="20577"/>
          <ac:spMkLst>
            <pc:docMk/>
            <pc:sldMk cId="0" sldId="274"/>
            <ac:spMk id="2" creationId="{00000000-0000-0000-0000-000000000000}"/>
          </ac:spMkLst>
        </pc:spChg>
        <pc:spChg chg="mod">
          <ac:chgData name="Williams, Shannon J" userId="2e4a83b5-01af-45d8-881f-0a8f45f69553" providerId="ADAL" clId="{BEA433DE-757A-4127-9618-FC379A70E87D}" dt="2023-03-09T18:56:49.425" v="26" actId="1076"/>
          <ac:spMkLst>
            <pc:docMk/>
            <pc:sldMk cId="0" sldId="274"/>
            <ac:spMk id="3" creationId="{00000000-0000-0000-0000-000000000000}"/>
          </ac:spMkLst>
        </pc:spChg>
      </pc:sldChg>
      <pc:sldChg chg="addSp modSp mod">
        <pc:chgData name="Williams, Shannon J" userId="2e4a83b5-01af-45d8-881f-0a8f45f69553" providerId="ADAL" clId="{BEA433DE-757A-4127-9618-FC379A70E87D}" dt="2023-03-09T19:11:38.810" v="1465" actId="13244"/>
        <pc:sldMkLst>
          <pc:docMk/>
          <pc:sldMk cId="0" sldId="275"/>
        </pc:sldMkLst>
        <pc:spChg chg="mod">
          <ac:chgData name="Williams, Shannon J" userId="2e4a83b5-01af-45d8-881f-0a8f45f69553" providerId="ADAL" clId="{BEA433DE-757A-4127-9618-FC379A70E87D}" dt="2023-03-09T18:54:53.114" v="8"/>
          <ac:spMkLst>
            <pc:docMk/>
            <pc:sldMk cId="0" sldId="275"/>
            <ac:spMk id="2" creationId="{00000000-0000-0000-0000-000000000000}"/>
          </ac:spMkLst>
        </pc:spChg>
        <pc:spChg chg="mod">
          <ac:chgData name="Williams, Shannon J" userId="2e4a83b5-01af-45d8-881f-0a8f45f69553" providerId="ADAL" clId="{BEA433DE-757A-4127-9618-FC379A70E87D}" dt="2023-03-09T18:54:53.114" v="8"/>
          <ac:spMkLst>
            <pc:docMk/>
            <pc:sldMk cId="0" sldId="275"/>
            <ac:spMk id="3" creationId="{00000000-0000-0000-0000-000000000000}"/>
          </ac:spMkLst>
        </pc:spChg>
        <pc:spChg chg="mod">
          <ac:chgData name="Williams, Shannon J" userId="2e4a83b5-01af-45d8-881f-0a8f45f69553" providerId="ADAL" clId="{BEA433DE-757A-4127-9618-FC379A70E87D}" dt="2023-03-09T18:54:53.114" v="8"/>
          <ac:spMkLst>
            <pc:docMk/>
            <pc:sldMk cId="0" sldId="275"/>
            <ac:spMk id="4" creationId="{00000000-0000-0000-0000-000000000000}"/>
          </ac:spMkLst>
        </pc:spChg>
        <pc:spChg chg="mod">
          <ac:chgData name="Williams, Shannon J" userId="2e4a83b5-01af-45d8-881f-0a8f45f69553" providerId="ADAL" clId="{BEA433DE-757A-4127-9618-FC379A70E87D}" dt="2023-03-09T18:54:53.114" v="8"/>
          <ac:spMkLst>
            <pc:docMk/>
            <pc:sldMk cId="0" sldId="275"/>
            <ac:spMk id="5" creationId="{00000000-0000-0000-0000-000000000000}"/>
          </ac:spMkLst>
        </pc:spChg>
        <pc:spChg chg="mod">
          <ac:chgData name="Williams, Shannon J" userId="2e4a83b5-01af-45d8-881f-0a8f45f69553" providerId="ADAL" clId="{BEA433DE-757A-4127-9618-FC379A70E87D}" dt="2023-03-09T18:54:53.114" v="8"/>
          <ac:spMkLst>
            <pc:docMk/>
            <pc:sldMk cId="0" sldId="275"/>
            <ac:spMk id="6" creationId="{00000000-0000-0000-0000-000000000000}"/>
          </ac:spMkLst>
        </pc:spChg>
        <pc:spChg chg="mod">
          <ac:chgData name="Williams, Shannon J" userId="2e4a83b5-01af-45d8-881f-0a8f45f69553" providerId="ADAL" clId="{BEA433DE-757A-4127-9618-FC379A70E87D}" dt="2023-03-09T18:54:53.114" v="8"/>
          <ac:spMkLst>
            <pc:docMk/>
            <pc:sldMk cId="0" sldId="275"/>
            <ac:spMk id="7" creationId="{00000000-0000-0000-0000-000000000000}"/>
          </ac:spMkLst>
        </pc:spChg>
        <pc:spChg chg="mod">
          <ac:chgData name="Williams, Shannon J" userId="2e4a83b5-01af-45d8-881f-0a8f45f69553" providerId="ADAL" clId="{BEA433DE-757A-4127-9618-FC379A70E87D}" dt="2023-03-09T18:54:53.114" v="8"/>
          <ac:spMkLst>
            <pc:docMk/>
            <pc:sldMk cId="0" sldId="275"/>
            <ac:spMk id="8" creationId="{00000000-0000-0000-0000-000000000000}"/>
          </ac:spMkLst>
        </pc:spChg>
        <pc:spChg chg="add mod">
          <ac:chgData name="Williams, Shannon J" userId="2e4a83b5-01af-45d8-881f-0a8f45f69553" providerId="ADAL" clId="{BEA433DE-757A-4127-9618-FC379A70E87D}" dt="2023-03-09T19:11:38.810" v="1465" actId="13244"/>
          <ac:spMkLst>
            <pc:docMk/>
            <pc:sldMk cId="0" sldId="275"/>
            <ac:spMk id="9" creationId="{8C52AA68-039A-470D-80B9-38392484A4A5}"/>
          </ac:spMkLst>
        </pc:spChg>
      </pc:sldChg>
      <pc:sldChg chg="addSp modSp mod">
        <pc:chgData name="Williams, Shannon J" userId="2e4a83b5-01af-45d8-881f-0a8f45f69553" providerId="ADAL" clId="{BEA433DE-757A-4127-9618-FC379A70E87D}" dt="2023-03-09T19:11:47.394" v="1466" actId="13244"/>
        <pc:sldMkLst>
          <pc:docMk/>
          <pc:sldMk cId="0" sldId="276"/>
        </pc:sldMkLst>
        <pc:spChg chg="mod">
          <ac:chgData name="Williams, Shannon J" userId="2e4a83b5-01af-45d8-881f-0a8f45f69553" providerId="ADAL" clId="{BEA433DE-757A-4127-9618-FC379A70E87D}" dt="2023-03-09T18:54:53.114" v="8"/>
          <ac:spMkLst>
            <pc:docMk/>
            <pc:sldMk cId="0" sldId="276"/>
            <ac:spMk id="2" creationId="{00000000-0000-0000-0000-000000000000}"/>
          </ac:spMkLst>
        </pc:spChg>
        <pc:spChg chg="mod">
          <ac:chgData name="Williams, Shannon J" userId="2e4a83b5-01af-45d8-881f-0a8f45f69553" providerId="ADAL" clId="{BEA433DE-757A-4127-9618-FC379A70E87D}" dt="2023-03-09T18:54:53.114" v="8"/>
          <ac:spMkLst>
            <pc:docMk/>
            <pc:sldMk cId="0" sldId="276"/>
            <ac:spMk id="3" creationId="{00000000-0000-0000-0000-000000000000}"/>
          </ac:spMkLst>
        </pc:spChg>
        <pc:spChg chg="mod">
          <ac:chgData name="Williams, Shannon J" userId="2e4a83b5-01af-45d8-881f-0a8f45f69553" providerId="ADAL" clId="{BEA433DE-757A-4127-9618-FC379A70E87D}" dt="2023-03-09T18:54:53.114" v="8"/>
          <ac:spMkLst>
            <pc:docMk/>
            <pc:sldMk cId="0" sldId="276"/>
            <ac:spMk id="4" creationId="{00000000-0000-0000-0000-000000000000}"/>
          </ac:spMkLst>
        </pc:spChg>
        <pc:spChg chg="mod">
          <ac:chgData name="Williams, Shannon J" userId="2e4a83b5-01af-45d8-881f-0a8f45f69553" providerId="ADAL" clId="{BEA433DE-757A-4127-9618-FC379A70E87D}" dt="2023-03-09T18:54:53.114" v="8"/>
          <ac:spMkLst>
            <pc:docMk/>
            <pc:sldMk cId="0" sldId="276"/>
            <ac:spMk id="5" creationId="{00000000-0000-0000-0000-000000000000}"/>
          </ac:spMkLst>
        </pc:spChg>
        <pc:spChg chg="mod">
          <ac:chgData name="Williams, Shannon J" userId="2e4a83b5-01af-45d8-881f-0a8f45f69553" providerId="ADAL" clId="{BEA433DE-757A-4127-9618-FC379A70E87D}" dt="2023-03-09T18:54:53.114" v="8"/>
          <ac:spMkLst>
            <pc:docMk/>
            <pc:sldMk cId="0" sldId="276"/>
            <ac:spMk id="6" creationId="{00000000-0000-0000-0000-000000000000}"/>
          </ac:spMkLst>
        </pc:spChg>
        <pc:spChg chg="mod">
          <ac:chgData name="Williams, Shannon J" userId="2e4a83b5-01af-45d8-881f-0a8f45f69553" providerId="ADAL" clId="{BEA433DE-757A-4127-9618-FC379A70E87D}" dt="2023-03-09T18:54:53.114" v="8"/>
          <ac:spMkLst>
            <pc:docMk/>
            <pc:sldMk cId="0" sldId="276"/>
            <ac:spMk id="7" creationId="{00000000-0000-0000-0000-000000000000}"/>
          </ac:spMkLst>
        </pc:spChg>
        <pc:spChg chg="mod">
          <ac:chgData name="Williams, Shannon J" userId="2e4a83b5-01af-45d8-881f-0a8f45f69553" providerId="ADAL" clId="{BEA433DE-757A-4127-9618-FC379A70E87D}" dt="2023-03-09T18:54:53.114" v="8"/>
          <ac:spMkLst>
            <pc:docMk/>
            <pc:sldMk cId="0" sldId="276"/>
            <ac:spMk id="8" creationId="{00000000-0000-0000-0000-000000000000}"/>
          </ac:spMkLst>
        </pc:spChg>
        <pc:spChg chg="mod">
          <ac:chgData name="Williams, Shannon J" userId="2e4a83b5-01af-45d8-881f-0a8f45f69553" providerId="ADAL" clId="{BEA433DE-757A-4127-9618-FC379A70E87D}" dt="2023-03-09T18:54:53.114" v="8"/>
          <ac:spMkLst>
            <pc:docMk/>
            <pc:sldMk cId="0" sldId="276"/>
            <ac:spMk id="9" creationId="{00000000-0000-0000-0000-000000000000}"/>
          </ac:spMkLst>
        </pc:spChg>
        <pc:spChg chg="add mod">
          <ac:chgData name="Williams, Shannon J" userId="2e4a83b5-01af-45d8-881f-0a8f45f69553" providerId="ADAL" clId="{BEA433DE-757A-4127-9618-FC379A70E87D}" dt="2023-03-09T19:11:47.394" v="1466" actId="13244"/>
          <ac:spMkLst>
            <pc:docMk/>
            <pc:sldMk cId="0" sldId="276"/>
            <ac:spMk id="10" creationId="{C63A4B7D-59A9-0719-E2F2-32F7E926794F}"/>
          </ac:spMkLst>
        </pc:spChg>
      </pc:sldChg>
      <pc:sldChg chg="modSp mod">
        <pc:chgData name="Williams, Shannon J" userId="2e4a83b5-01af-45d8-881f-0a8f45f69553" providerId="ADAL" clId="{BEA433DE-757A-4127-9618-FC379A70E87D}" dt="2023-03-10T21:36:23.795" v="1556" actId="20577"/>
        <pc:sldMkLst>
          <pc:docMk/>
          <pc:sldMk cId="0" sldId="277"/>
        </pc:sldMkLst>
        <pc:spChg chg="mod">
          <ac:chgData name="Williams, Shannon J" userId="2e4a83b5-01af-45d8-881f-0a8f45f69553" providerId="ADAL" clId="{BEA433DE-757A-4127-9618-FC379A70E87D}" dt="2023-03-10T21:36:23.795" v="1556" actId="20577"/>
          <ac:spMkLst>
            <pc:docMk/>
            <pc:sldMk cId="0" sldId="277"/>
            <ac:spMk id="2" creationId="{00000000-0000-0000-0000-000000000000}"/>
          </ac:spMkLst>
        </pc:spChg>
        <pc:spChg chg="mod">
          <ac:chgData name="Williams, Shannon J" userId="2e4a83b5-01af-45d8-881f-0a8f45f69553" providerId="ADAL" clId="{BEA433DE-757A-4127-9618-FC379A70E87D}" dt="2023-03-09T18:57:15.313" v="32" actId="1076"/>
          <ac:spMkLst>
            <pc:docMk/>
            <pc:sldMk cId="0" sldId="277"/>
            <ac:spMk id="3" creationId="{00000000-0000-0000-0000-000000000000}"/>
          </ac:spMkLst>
        </pc:spChg>
      </pc:sldChg>
      <pc:sldChg chg="modSp mod">
        <pc:chgData name="Williams, Shannon J" userId="2e4a83b5-01af-45d8-881f-0a8f45f69553" providerId="ADAL" clId="{BEA433DE-757A-4127-9618-FC379A70E87D}" dt="2023-03-09T18:57:24.608" v="35" actId="1076"/>
        <pc:sldMkLst>
          <pc:docMk/>
          <pc:sldMk cId="0" sldId="278"/>
        </pc:sldMkLst>
        <pc:spChg chg="mod">
          <ac:chgData name="Williams, Shannon J" userId="2e4a83b5-01af-45d8-881f-0a8f45f69553" providerId="ADAL" clId="{BEA433DE-757A-4127-9618-FC379A70E87D}" dt="2023-03-09T18:57:22.266" v="34" actId="1076"/>
          <ac:spMkLst>
            <pc:docMk/>
            <pc:sldMk cId="0" sldId="278"/>
            <ac:spMk id="2" creationId="{00000000-0000-0000-0000-000000000000}"/>
          </ac:spMkLst>
        </pc:spChg>
        <pc:spChg chg="mod">
          <ac:chgData name="Williams, Shannon J" userId="2e4a83b5-01af-45d8-881f-0a8f45f69553" providerId="ADAL" clId="{BEA433DE-757A-4127-9618-FC379A70E87D}" dt="2023-03-09T18:57:24.608" v="35" actId="1076"/>
          <ac:spMkLst>
            <pc:docMk/>
            <pc:sldMk cId="0" sldId="278"/>
            <ac:spMk id="3" creationId="{00000000-0000-0000-0000-000000000000}"/>
          </ac:spMkLst>
        </pc:spChg>
      </pc:sldChg>
      <pc:sldChg chg="addSp modSp mod">
        <pc:chgData name="Williams, Shannon J" userId="2e4a83b5-01af-45d8-881f-0a8f45f69553" providerId="ADAL" clId="{BEA433DE-757A-4127-9618-FC379A70E87D}" dt="2023-03-09T19:11:54.098" v="1467" actId="13244"/>
        <pc:sldMkLst>
          <pc:docMk/>
          <pc:sldMk cId="0" sldId="279"/>
        </pc:sldMkLst>
        <pc:spChg chg="mod">
          <ac:chgData name="Williams, Shannon J" userId="2e4a83b5-01af-45d8-881f-0a8f45f69553" providerId="ADAL" clId="{BEA433DE-757A-4127-9618-FC379A70E87D}" dt="2023-03-09T18:54:53.114" v="8"/>
          <ac:spMkLst>
            <pc:docMk/>
            <pc:sldMk cId="0" sldId="279"/>
            <ac:spMk id="2" creationId="{00000000-0000-0000-0000-000000000000}"/>
          </ac:spMkLst>
        </pc:spChg>
        <pc:spChg chg="add mod">
          <ac:chgData name="Williams, Shannon J" userId="2e4a83b5-01af-45d8-881f-0a8f45f69553" providerId="ADAL" clId="{BEA433DE-757A-4127-9618-FC379A70E87D}" dt="2023-03-09T19:11:54.098" v="1467" actId="13244"/>
          <ac:spMkLst>
            <pc:docMk/>
            <pc:sldMk cId="0" sldId="279"/>
            <ac:spMk id="3" creationId="{42B02E7F-8B13-78CB-A159-A60B4974450C}"/>
          </ac:spMkLst>
        </pc:spChg>
      </pc:sldChg>
      <pc:sldChg chg="modSp mod">
        <pc:chgData name="Williams, Shannon J" userId="2e4a83b5-01af-45d8-881f-0a8f45f69553" providerId="ADAL" clId="{BEA433DE-757A-4127-9618-FC379A70E87D}" dt="2023-03-10T21:36:34.074" v="1566" actId="20577"/>
        <pc:sldMkLst>
          <pc:docMk/>
          <pc:sldMk cId="0" sldId="280"/>
        </pc:sldMkLst>
        <pc:spChg chg="mod">
          <ac:chgData name="Williams, Shannon J" userId="2e4a83b5-01af-45d8-881f-0a8f45f69553" providerId="ADAL" clId="{BEA433DE-757A-4127-9618-FC379A70E87D}" dt="2023-03-10T21:36:34.074" v="1566" actId="20577"/>
          <ac:spMkLst>
            <pc:docMk/>
            <pc:sldMk cId="0" sldId="280"/>
            <ac:spMk id="2" creationId="{00000000-0000-0000-0000-000000000000}"/>
          </ac:spMkLst>
        </pc:spChg>
        <pc:spChg chg="mod">
          <ac:chgData name="Williams, Shannon J" userId="2e4a83b5-01af-45d8-881f-0a8f45f69553" providerId="ADAL" clId="{BEA433DE-757A-4127-9618-FC379A70E87D}" dt="2023-03-09T18:57:48.419" v="49" actId="1036"/>
          <ac:spMkLst>
            <pc:docMk/>
            <pc:sldMk cId="0" sldId="280"/>
            <ac:spMk id="3" creationId="{00000000-0000-0000-0000-000000000000}"/>
          </ac:spMkLst>
        </pc:spChg>
        <pc:spChg chg="mod">
          <ac:chgData name="Williams, Shannon J" userId="2e4a83b5-01af-45d8-881f-0a8f45f69553" providerId="ADAL" clId="{BEA433DE-757A-4127-9618-FC379A70E87D}" dt="2023-03-09T18:58:04.323" v="54" actId="20577"/>
          <ac:spMkLst>
            <pc:docMk/>
            <pc:sldMk cId="0" sldId="280"/>
            <ac:spMk id="4" creationId="{00000000-0000-0000-0000-000000000000}"/>
          </ac:spMkLst>
        </pc:spChg>
        <pc:spChg chg="mod">
          <ac:chgData name="Williams, Shannon J" userId="2e4a83b5-01af-45d8-881f-0a8f45f69553" providerId="ADAL" clId="{BEA433DE-757A-4127-9618-FC379A70E87D}" dt="2023-03-09T18:58:04.794" v="55" actId="21"/>
          <ac:spMkLst>
            <pc:docMk/>
            <pc:sldMk cId="0" sldId="280"/>
            <ac:spMk id="5" creationId="{00000000-0000-0000-0000-000000000000}"/>
          </ac:spMkLst>
        </pc:spChg>
        <pc:spChg chg="mod">
          <ac:chgData name="Williams, Shannon J" userId="2e4a83b5-01af-45d8-881f-0a8f45f69553" providerId="ADAL" clId="{BEA433DE-757A-4127-9618-FC379A70E87D}" dt="2023-03-09T18:57:48.419" v="49" actId="1036"/>
          <ac:spMkLst>
            <pc:docMk/>
            <pc:sldMk cId="0" sldId="280"/>
            <ac:spMk id="6" creationId="{00000000-0000-0000-0000-000000000000}"/>
          </ac:spMkLst>
        </pc:spChg>
        <pc:spChg chg="mod">
          <ac:chgData name="Williams, Shannon J" userId="2e4a83b5-01af-45d8-881f-0a8f45f69553" providerId="ADAL" clId="{BEA433DE-757A-4127-9618-FC379A70E87D}" dt="2023-03-09T18:57:48.419" v="49" actId="1036"/>
          <ac:spMkLst>
            <pc:docMk/>
            <pc:sldMk cId="0" sldId="280"/>
            <ac:spMk id="7" creationId="{00000000-0000-0000-0000-000000000000}"/>
          </ac:spMkLst>
        </pc:spChg>
        <pc:spChg chg="mod">
          <ac:chgData name="Williams, Shannon J" userId="2e4a83b5-01af-45d8-881f-0a8f45f69553" providerId="ADAL" clId="{BEA433DE-757A-4127-9618-FC379A70E87D}" dt="2023-03-09T18:57:48.419" v="49" actId="1036"/>
          <ac:spMkLst>
            <pc:docMk/>
            <pc:sldMk cId="0" sldId="280"/>
            <ac:spMk id="8" creationId="{00000000-0000-0000-0000-000000000000}"/>
          </ac:spMkLst>
        </pc:spChg>
        <pc:spChg chg="mod">
          <ac:chgData name="Williams, Shannon J" userId="2e4a83b5-01af-45d8-881f-0a8f45f69553" providerId="ADAL" clId="{BEA433DE-757A-4127-9618-FC379A70E87D}" dt="2023-03-09T18:57:48.419" v="49" actId="1036"/>
          <ac:spMkLst>
            <pc:docMk/>
            <pc:sldMk cId="0" sldId="280"/>
            <ac:spMk id="9" creationId="{00000000-0000-0000-0000-000000000000}"/>
          </ac:spMkLst>
        </pc:spChg>
        <pc:spChg chg="mod">
          <ac:chgData name="Williams, Shannon J" userId="2e4a83b5-01af-45d8-881f-0a8f45f69553" providerId="ADAL" clId="{BEA433DE-757A-4127-9618-FC379A70E87D}" dt="2023-03-09T18:57:48.419" v="49" actId="1036"/>
          <ac:spMkLst>
            <pc:docMk/>
            <pc:sldMk cId="0" sldId="280"/>
            <ac:spMk id="10" creationId="{00000000-0000-0000-0000-000000000000}"/>
          </ac:spMkLst>
        </pc:spChg>
        <pc:spChg chg="mod">
          <ac:chgData name="Williams, Shannon J" userId="2e4a83b5-01af-45d8-881f-0a8f45f69553" providerId="ADAL" clId="{BEA433DE-757A-4127-9618-FC379A70E87D}" dt="2023-03-09T18:57:48.419" v="49" actId="1036"/>
          <ac:spMkLst>
            <pc:docMk/>
            <pc:sldMk cId="0" sldId="280"/>
            <ac:spMk id="11" creationId="{00000000-0000-0000-0000-000000000000}"/>
          </ac:spMkLst>
        </pc:spChg>
        <pc:spChg chg="mod">
          <ac:chgData name="Williams, Shannon J" userId="2e4a83b5-01af-45d8-881f-0a8f45f69553" providerId="ADAL" clId="{BEA433DE-757A-4127-9618-FC379A70E87D}" dt="2023-03-09T18:57:48.419" v="49" actId="1036"/>
          <ac:spMkLst>
            <pc:docMk/>
            <pc:sldMk cId="0" sldId="280"/>
            <ac:spMk id="12" creationId="{00000000-0000-0000-0000-000000000000}"/>
          </ac:spMkLst>
        </pc:spChg>
      </pc:sldChg>
      <pc:sldChg chg="modSp mod">
        <pc:chgData name="Williams, Shannon J" userId="2e4a83b5-01af-45d8-881f-0a8f45f69553" providerId="ADAL" clId="{BEA433DE-757A-4127-9618-FC379A70E87D}" dt="2023-03-09T18:58:12.969" v="56" actId="1076"/>
        <pc:sldMkLst>
          <pc:docMk/>
          <pc:sldMk cId="0" sldId="281"/>
        </pc:sldMkLst>
        <pc:spChg chg="mod">
          <ac:chgData name="Williams, Shannon J" userId="2e4a83b5-01af-45d8-881f-0a8f45f69553" providerId="ADAL" clId="{BEA433DE-757A-4127-9618-FC379A70E87D}" dt="2023-03-09T18:58:12.969" v="56" actId="1076"/>
          <ac:spMkLst>
            <pc:docMk/>
            <pc:sldMk cId="0" sldId="281"/>
            <ac:spMk id="2" creationId="{00000000-0000-0000-0000-000000000000}"/>
          </ac:spMkLst>
        </pc:spChg>
        <pc:spChg chg="mod">
          <ac:chgData name="Williams, Shannon J" userId="2e4a83b5-01af-45d8-881f-0a8f45f69553" providerId="ADAL" clId="{BEA433DE-757A-4127-9618-FC379A70E87D}" dt="2023-03-09T18:54:53.114" v="8"/>
          <ac:spMkLst>
            <pc:docMk/>
            <pc:sldMk cId="0" sldId="281"/>
            <ac:spMk id="3" creationId="{00000000-0000-0000-0000-000000000000}"/>
          </ac:spMkLst>
        </pc:spChg>
      </pc:sldChg>
      <pc:sldChg chg="modSp mod">
        <pc:chgData name="Williams, Shannon J" userId="2e4a83b5-01af-45d8-881f-0a8f45f69553" providerId="ADAL" clId="{BEA433DE-757A-4127-9618-FC379A70E87D}" dt="2023-03-09T18:58:19.633" v="58" actId="1076"/>
        <pc:sldMkLst>
          <pc:docMk/>
          <pc:sldMk cId="0" sldId="282"/>
        </pc:sldMkLst>
        <pc:spChg chg="mod">
          <ac:chgData name="Williams, Shannon J" userId="2e4a83b5-01af-45d8-881f-0a8f45f69553" providerId="ADAL" clId="{BEA433DE-757A-4127-9618-FC379A70E87D}" dt="2023-03-09T18:58:16.993" v="57" actId="1076"/>
          <ac:spMkLst>
            <pc:docMk/>
            <pc:sldMk cId="0" sldId="282"/>
            <ac:spMk id="2" creationId="{00000000-0000-0000-0000-000000000000}"/>
          </ac:spMkLst>
        </pc:spChg>
        <pc:spChg chg="mod">
          <ac:chgData name="Williams, Shannon J" userId="2e4a83b5-01af-45d8-881f-0a8f45f69553" providerId="ADAL" clId="{BEA433DE-757A-4127-9618-FC379A70E87D}" dt="2023-03-09T18:58:19.633" v="58" actId="1076"/>
          <ac:spMkLst>
            <pc:docMk/>
            <pc:sldMk cId="0" sldId="282"/>
            <ac:spMk id="3" creationId="{00000000-0000-0000-0000-000000000000}"/>
          </ac:spMkLst>
        </pc:spChg>
      </pc:sldChg>
      <pc:sldChg chg="modSp mod">
        <pc:chgData name="Williams, Shannon J" userId="2e4a83b5-01af-45d8-881f-0a8f45f69553" providerId="ADAL" clId="{BEA433DE-757A-4127-9618-FC379A70E87D}" dt="2023-03-09T19:12:28.151" v="1478" actId="20577"/>
        <pc:sldMkLst>
          <pc:docMk/>
          <pc:sldMk cId="0" sldId="283"/>
        </pc:sldMkLst>
        <pc:spChg chg="mod">
          <ac:chgData name="Williams, Shannon J" userId="2e4a83b5-01af-45d8-881f-0a8f45f69553" providerId="ADAL" clId="{BEA433DE-757A-4127-9618-FC379A70E87D}" dt="2023-03-09T19:12:28.151" v="1478" actId="20577"/>
          <ac:spMkLst>
            <pc:docMk/>
            <pc:sldMk cId="0" sldId="283"/>
            <ac:spMk id="2" creationId="{00000000-0000-0000-0000-000000000000}"/>
          </ac:spMkLst>
        </pc:spChg>
        <pc:spChg chg="mod">
          <ac:chgData name="Williams, Shannon J" userId="2e4a83b5-01af-45d8-881f-0a8f45f69553" providerId="ADAL" clId="{BEA433DE-757A-4127-9618-FC379A70E87D}" dt="2023-03-09T18:58:22.872" v="59" actId="1076"/>
          <ac:spMkLst>
            <pc:docMk/>
            <pc:sldMk cId="0" sldId="283"/>
            <ac:spMk id="3" creationId="{00000000-0000-0000-0000-000000000000}"/>
          </ac:spMkLst>
        </pc:spChg>
      </pc:sldChg>
      <pc:sldChg chg="modSp mod">
        <pc:chgData name="Williams, Shannon J" userId="2e4a83b5-01af-45d8-881f-0a8f45f69553" providerId="ADAL" clId="{BEA433DE-757A-4127-9618-FC379A70E87D}" dt="2023-03-09T19:12:23.800" v="1476" actId="20577"/>
        <pc:sldMkLst>
          <pc:docMk/>
          <pc:sldMk cId="0" sldId="284"/>
        </pc:sldMkLst>
        <pc:spChg chg="mod">
          <ac:chgData name="Williams, Shannon J" userId="2e4a83b5-01af-45d8-881f-0a8f45f69553" providerId="ADAL" clId="{BEA433DE-757A-4127-9618-FC379A70E87D}" dt="2023-03-09T19:12:23.800" v="1476" actId="20577"/>
          <ac:spMkLst>
            <pc:docMk/>
            <pc:sldMk cId="0" sldId="284"/>
            <ac:spMk id="2" creationId="{00000000-0000-0000-0000-000000000000}"/>
          </ac:spMkLst>
        </pc:spChg>
        <pc:spChg chg="mod">
          <ac:chgData name="Williams, Shannon J" userId="2e4a83b5-01af-45d8-881f-0a8f45f69553" providerId="ADAL" clId="{BEA433DE-757A-4127-9618-FC379A70E87D}" dt="2023-03-09T18:54:53.114" v="8"/>
          <ac:spMkLst>
            <pc:docMk/>
            <pc:sldMk cId="0" sldId="284"/>
            <ac:spMk id="3" creationId="{00000000-0000-0000-0000-000000000000}"/>
          </ac:spMkLst>
        </pc:spChg>
      </pc:sldChg>
      <pc:sldChg chg="modSp mod">
        <pc:chgData name="Williams, Shannon J" userId="2e4a83b5-01af-45d8-881f-0a8f45f69553" providerId="ADAL" clId="{BEA433DE-757A-4127-9618-FC379A70E87D}" dt="2023-03-09T19:07:56.417" v="1340" actId="962"/>
        <pc:sldMkLst>
          <pc:docMk/>
          <pc:sldMk cId="0" sldId="285"/>
        </pc:sldMkLst>
        <pc:spChg chg="mod">
          <ac:chgData name="Williams, Shannon J" userId="2e4a83b5-01af-45d8-881f-0a8f45f69553" providerId="ADAL" clId="{BEA433DE-757A-4127-9618-FC379A70E87D}" dt="2023-03-09T18:58:33.721" v="62" actId="1076"/>
          <ac:spMkLst>
            <pc:docMk/>
            <pc:sldMk cId="0" sldId="285"/>
            <ac:spMk id="2" creationId="{00000000-0000-0000-0000-000000000000}"/>
          </ac:spMkLst>
        </pc:spChg>
        <pc:spChg chg="mod">
          <ac:chgData name="Williams, Shannon J" userId="2e4a83b5-01af-45d8-881f-0a8f45f69553" providerId="ADAL" clId="{BEA433DE-757A-4127-9618-FC379A70E87D}" dt="2023-03-09T18:58:35.641" v="63" actId="1076"/>
          <ac:spMkLst>
            <pc:docMk/>
            <pc:sldMk cId="0" sldId="285"/>
            <ac:spMk id="3" creationId="{00000000-0000-0000-0000-000000000000}"/>
          </ac:spMkLst>
        </pc:spChg>
        <pc:picChg chg="mod">
          <ac:chgData name="Williams, Shannon J" userId="2e4a83b5-01af-45d8-881f-0a8f45f69553" providerId="ADAL" clId="{BEA433DE-757A-4127-9618-FC379A70E87D}" dt="2023-03-09T19:07:04.753" v="1042" actId="962"/>
          <ac:picMkLst>
            <pc:docMk/>
            <pc:sldMk cId="0" sldId="285"/>
            <ac:picMk id="4" creationId="{00000000-0000-0000-0000-000000000000}"/>
          </ac:picMkLst>
        </pc:picChg>
        <pc:picChg chg="mod">
          <ac:chgData name="Williams, Shannon J" userId="2e4a83b5-01af-45d8-881f-0a8f45f69553" providerId="ADAL" clId="{BEA433DE-757A-4127-9618-FC379A70E87D}" dt="2023-03-09T19:07:56.417" v="1340" actId="962"/>
          <ac:picMkLst>
            <pc:docMk/>
            <pc:sldMk cId="0" sldId="285"/>
            <ac:picMk id="5" creationId="{00000000-0000-0000-0000-000000000000}"/>
          </ac:picMkLst>
        </pc:picChg>
      </pc:sldChg>
      <pc:sldChg chg="modSp mod">
        <pc:chgData name="Williams, Shannon J" userId="2e4a83b5-01af-45d8-881f-0a8f45f69553" providerId="ADAL" clId="{BEA433DE-757A-4127-9618-FC379A70E87D}" dt="2023-03-10T21:37:00.762" v="1569" actId="6549"/>
        <pc:sldMkLst>
          <pc:docMk/>
          <pc:sldMk cId="0" sldId="286"/>
        </pc:sldMkLst>
        <pc:spChg chg="mod">
          <ac:chgData name="Williams, Shannon J" userId="2e4a83b5-01af-45d8-881f-0a8f45f69553" providerId="ADAL" clId="{BEA433DE-757A-4127-9618-FC379A70E87D}" dt="2023-03-10T21:37:00.762" v="1569" actId="6549"/>
          <ac:spMkLst>
            <pc:docMk/>
            <pc:sldMk cId="0" sldId="286"/>
            <ac:spMk id="2" creationId="{00000000-0000-0000-0000-000000000000}"/>
          </ac:spMkLst>
        </pc:spChg>
        <pc:spChg chg="mod">
          <ac:chgData name="Williams, Shannon J" userId="2e4a83b5-01af-45d8-881f-0a8f45f69553" providerId="ADAL" clId="{BEA433DE-757A-4127-9618-FC379A70E87D}" dt="2023-03-09T18:54:53.114" v="8"/>
          <ac:spMkLst>
            <pc:docMk/>
            <pc:sldMk cId="0" sldId="286"/>
            <ac:spMk id="3" creationId="{00000000-0000-0000-0000-000000000000}"/>
          </ac:spMkLst>
        </pc:spChg>
      </pc:sldChg>
      <pc:sldChg chg="modSp mod">
        <pc:chgData name="Williams, Shannon J" userId="2e4a83b5-01af-45d8-881f-0a8f45f69553" providerId="ADAL" clId="{BEA433DE-757A-4127-9618-FC379A70E87D}" dt="2023-03-09T18:58:58.769" v="68" actId="1076"/>
        <pc:sldMkLst>
          <pc:docMk/>
          <pc:sldMk cId="0" sldId="287"/>
        </pc:sldMkLst>
        <pc:spChg chg="mod">
          <ac:chgData name="Williams, Shannon J" userId="2e4a83b5-01af-45d8-881f-0a8f45f69553" providerId="ADAL" clId="{BEA433DE-757A-4127-9618-FC379A70E87D}" dt="2023-03-09T18:58:58.769" v="68" actId="1076"/>
          <ac:spMkLst>
            <pc:docMk/>
            <pc:sldMk cId="0" sldId="287"/>
            <ac:spMk id="2" creationId="{00000000-0000-0000-0000-000000000000}"/>
          </ac:spMkLst>
        </pc:spChg>
        <pc:spChg chg="mod">
          <ac:chgData name="Williams, Shannon J" userId="2e4a83b5-01af-45d8-881f-0a8f45f69553" providerId="ADAL" clId="{BEA433DE-757A-4127-9618-FC379A70E87D}" dt="2023-03-09T18:58:54.265" v="67" actId="1076"/>
          <ac:spMkLst>
            <pc:docMk/>
            <pc:sldMk cId="0" sldId="287"/>
            <ac:spMk id="3" creationId="{00000000-0000-0000-0000-000000000000}"/>
          </ac:spMkLst>
        </pc:spChg>
      </pc:sldChg>
      <pc:sldChg chg="modSp mod">
        <pc:chgData name="Williams, Shannon J" userId="2e4a83b5-01af-45d8-881f-0a8f45f69553" providerId="ADAL" clId="{BEA433DE-757A-4127-9618-FC379A70E87D}" dt="2023-03-09T18:59:04.776" v="70" actId="1076"/>
        <pc:sldMkLst>
          <pc:docMk/>
          <pc:sldMk cId="0" sldId="288"/>
        </pc:sldMkLst>
        <pc:spChg chg="mod">
          <ac:chgData name="Williams, Shannon J" userId="2e4a83b5-01af-45d8-881f-0a8f45f69553" providerId="ADAL" clId="{BEA433DE-757A-4127-9618-FC379A70E87D}" dt="2023-03-09T18:59:04.776" v="70" actId="1076"/>
          <ac:spMkLst>
            <pc:docMk/>
            <pc:sldMk cId="0" sldId="288"/>
            <ac:spMk id="2" creationId="{00000000-0000-0000-0000-000000000000}"/>
          </ac:spMkLst>
        </pc:spChg>
        <pc:spChg chg="mod">
          <ac:chgData name="Williams, Shannon J" userId="2e4a83b5-01af-45d8-881f-0a8f45f69553" providerId="ADAL" clId="{BEA433DE-757A-4127-9618-FC379A70E87D}" dt="2023-03-09T18:59:02.737" v="69" actId="1076"/>
          <ac:spMkLst>
            <pc:docMk/>
            <pc:sldMk cId="0" sldId="288"/>
            <ac:spMk id="3" creationId="{00000000-0000-0000-0000-000000000000}"/>
          </ac:spMkLst>
        </pc:spChg>
      </pc:sldChg>
      <pc:sldMasterChg chg="modSp modSldLayout">
        <pc:chgData name="Williams, Shannon J" userId="2e4a83b5-01af-45d8-881f-0a8f45f69553" providerId="ADAL" clId="{BEA433DE-757A-4127-9618-FC379A70E87D}" dt="2023-03-09T18:54:53.114" v="8"/>
        <pc:sldMasterMkLst>
          <pc:docMk/>
          <pc:sldMasterMk cId="0" sldId="2147483648"/>
        </pc:sldMasterMkLst>
        <pc:spChg chg="mod">
          <ac:chgData name="Williams, Shannon J" userId="2e4a83b5-01af-45d8-881f-0a8f45f69553" providerId="ADAL" clId="{BEA433DE-757A-4127-9618-FC379A70E87D}" dt="2023-03-09T18:54:53.114" v="8"/>
          <ac:spMkLst>
            <pc:docMk/>
            <pc:sldMasterMk cId="0" sldId="2147483648"/>
            <ac:spMk id="2" creationId="{00000000-0000-0000-0000-000000000000}"/>
          </ac:spMkLst>
        </pc:spChg>
        <pc:spChg chg="mod">
          <ac:chgData name="Williams, Shannon J" userId="2e4a83b5-01af-45d8-881f-0a8f45f69553" providerId="ADAL" clId="{BEA433DE-757A-4127-9618-FC379A70E87D}" dt="2023-03-09T18:54:53.114" v="8"/>
          <ac:spMkLst>
            <pc:docMk/>
            <pc:sldMasterMk cId="0" sldId="2147483648"/>
            <ac:spMk id="3" creationId="{00000000-0000-0000-0000-000000000000}"/>
          </ac:spMkLst>
        </pc:spChg>
        <pc:spChg chg="mod">
          <ac:chgData name="Williams, Shannon J" userId="2e4a83b5-01af-45d8-881f-0a8f45f69553" providerId="ADAL" clId="{BEA433DE-757A-4127-9618-FC379A70E87D}" dt="2023-03-09T18:54:53.114" v="8"/>
          <ac:spMkLst>
            <pc:docMk/>
            <pc:sldMasterMk cId="0" sldId="2147483648"/>
            <ac:spMk id="4" creationId="{00000000-0000-0000-0000-000000000000}"/>
          </ac:spMkLst>
        </pc:spChg>
        <pc:spChg chg="mod">
          <ac:chgData name="Williams, Shannon J" userId="2e4a83b5-01af-45d8-881f-0a8f45f69553" providerId="ADAL" clId="{BEA433DE-757A-4127-9618-FC379A70E87D}" dt="2023-03-09T18:54:53.114" v="8"/>
          <ac:spMkLst>
            <pc:docMk/>
            <pc:sldMasterMk cId="0" sldId="2147483648"/>
            <ac:spMk id="5" creationId="{00000000-0000-0000-0000-000000000000}"/>
          </ac:spMkLst>
        </pc:spChg>
        <pc:spChg chg="mod">
          <ac:chgData name="Williams, Shannon J" userId="2e4a83b5-01af-45d8-881f-0a8f45f69553" providerId="ADAL" clId="{BEA433DE-757A-4127-9618-FC379A70E87D}" dt="2023-03-09T18:54:53.114" v="8"/>
          <ac:spMkLst>
            <pc:docMk/>
            <pc:sldMasterMk cId="0" sldId="2147483648"/>
            <ac:spMk id="6" creationId="{00000000-0000-0000-0000-000000000000}"/>
          </ac:spMkLst>
        </pc:spChg>
        <pc:picChg chg="mod">
          <ac:chgData name="Williams, Shannon J" userId="2e4a83b5-01af-45d8-881f-0a8f45f69553" providerId="ADAL" clId="{BEA433DE-757A-4127-9618-FC379A70E87D}" dt="2023-03-09T18:54:53.114" v="8"/>
          <ac:picMkLst>
            <pc:docMk/>
            <pc:sldMasterMk cId="0" sldId="2147483648"/>
            <ac:picMk id="16" creationId="{00000000-0000-0000-0000-000000000000}"/>
          </ac:picMkLst>
        </pc:picChg>
        <pc:picChg chg="mod">
          <ac:chgData name="Williams, Shannon J" userId="2e4a83b5-01af-45d8-881f-0a8f45f69553" providerId="ADAL" clId="{BEA433DE-757A-4127-9618-FC379A70E87D}" dt="2023-03-09T18:54:53.114" v="8"/>
          <ac:picMkLst>
            <pc:docMk/>
            <pc:sldMasterMk cId="0" sldId="2147483648"/>
            <ac:picMk id="17" creationId="{00000000-0000-0000-0000-000000000000}"/>
          </ac:picMkLst>
        </pc:picChg>
        <pc:sldLayoutChg chg="modSp">
          <pc:chgData name="Williams, Shannon J" userId="2e4a83b5-01af-45d8-881f-0a8f45f69553" providerId="ADAL" clId="{BEA433DE-757A-4127-9618-FC379A70E87D}" dt="2023-03-09T18:54:53.114" v="8"/>
          <pc:sldLayoutMkLst>
            <pc:docMk/>
            <pc:sldMasterMk cId="0" sldId="2147483648"/>
            <pc:sldLayoutMk cId="0" sldId="2147483661"/>
          </pc:sldLayoutMkLst>
          <pc:spChg chg="mod">
            <ac:chgData name="Williams, Shannon J" userId="2e4a83b5-01af-45d8-881f-0a8f45f69553" providerId="ADAL" clId="{BEA433DE-757A-4127-9618-FC379A70E87D}" dt="2023-03-09T18:54:53.114" v="8"/>
            <ac:spMkLst>
              <pc:docMk/>
              <pc:sldMasterMk cId="0" sldId="2147483648"/>
              <pc:sldLayoutMk cId="0" sldId="2147483661"/>
              <ac:spMk id="2" creationId="{00000000-0000-0000-0000-000000000000}"/>
            </ac:spMkLst>
          </pc:spChg>
          <pc:spChg chg="mod">
            <ac:chgData name="Williams, Shannon J" userId="2e4a83b5-01af-45d8-881f-0a8f45f69553" providerId="ADAL" clId="{BEA433DE-757A-4127-9618-FC379A70E87D}" dt="2023-03-09T18:54:53.114" v="8"/>
            <ac:spMkLst>
              <pc:docMk/>
              <pc:sldMasterMk cId="0" sldId="2147483648"/>
              <pc:sldLayoutMk cId="0" sldId="2147483661"/>
              <ac:spMk id="3" creationId="{00000000-0000-0000-0000-000000000000}"/>
            </ac:spMkLst>
          </pc:spChg>
        </pc:sldLayoutChg>
        <pc:sldLayoutChg chg="modSp">
          <pc:chgData name="Williams, Shannon J" userId="2e4a83b5-01af-45d8-881f-0a8f45f69553" providerId="ADAL" clId="{BEA433DE-757A-4127-9618-FC379A70E87D}" dt="2023-03-09T18:54:53.114" v="8"/>
          <pc:sldLayoutMkLst>
            <pc:docMk/>
            <pc:sldMasterMk cId="0" sldId="2147483648"/>
            <pc:sldLayoutMk cId="0" sldId="2147483662"/>
          </pc:sldLayoutMkLst>
          <pc:spChg chg="mod">
            <ac:chgData name="Williams, Shannon J" userId="2e4a83b5-01af-45d8-881f-0a8f45f69553" providerId="ADAL" clId="{BEA433DE-757A-4127-9618-FC379A70E87D}" dt="2023-03-09T18:54:53.114" v="8"/>
            <ac:spMkLst>
              <pc:docMk/>
              <pc:sldMasterMk cId="0" sldId="2147483648"/>
              <pc:sldLayoutMk cId="0" sldId="2147483662"/>
              <ac:spMk id="2" creationId="{00000000-0000-0000-0000-000000000000}"/>
            </ac:spMkLst>
          </pc:spChg>
          <pc:spChg chg="mod">
            <ac:chgData name="Williams, Shannon J" userId="2e4a83b5-01af-45d8-881f-0a8f45f69553" providerId="ADAL" clId="{BEA433DE-757A-4127-9618-FC379A70E87D}" dt="2023-03-09T18:54:53.114" v="8"/>
            <ac:spMkLst>
              <pc:docMk/>
              <pc:sldMasterMk cId="0" sldId="2147483648"/>
              <pc:sldLayoutMk cId="0" sldId="2147483662"/>
              <ac:spMk id="3" creationId="{00000000-0000-0000-0000-000000000000}"/>
            </ac:spMkLst>
          </pc:spChg>
        </pc:sldLayoutChg>
        <pc:sldLayoutChg chg="modSp">
          <pc:chgData name="Williams, Shannon J" userId="2e4a83b5-01af-45d8-881f-0a8f45f69553" providerId="ADAL" clId="{BEA433DE-757A-4127-9618-FC379A70E87D}" dt="2023-03-09T18:54:53.114" v="8"/>
          <pc:sldLayoutMkLst>
            <pc:docMk/>
            <pc:sldMasterMk cId="0" sldId="2147483648"/>
            <pc:sldLayoutMk cId="0" sldId="2147483663"/>
          </pc:sldLayoutMkLst>
          <pc:spChg chg="mod">
            <ac:chgData name="Williams, Shannon J" userId="2e4a83b5-01af-45d8-881f-0a8f45f69553" providerId="ADAL" clId="{BEA433DE-757A-4127-9618-FC379A70E87D}" dt="2023-03-09T18:54:53.114" v="8"/>
            <ac:spMkLst>
              <pc:docMk/>
              <pc:sldMasterMk cId="0" sldId="2147483648"/>
              <pc:sldLayoutMk cId="0" sldId="2147483663"/>
              <ac:spMk id="2" creationId="{00000000-0000-0000-0000-000000000000}"/>
            </ac:spMkLst>
          </pc:spChg>
          <pc:spChg chg="mod">
            <ac:chgData name="Williams, Shannon J" userId="2e4a83b5-01af-45d8-881f-0a8f45f69553" providerId="ADAL" clId="{BEA433DE-757A-4127-9618-FC379A70E87D}" dt="2023-03-09T18:54:53.114" v="8"/>
            <ac:spMkLst>
              <pc:docMk/>
              <pc:sldMasterMk cId="0" sldId="2147483648"/>
              <pc:sldLayoutMk cId="0" sldId="2147483663"/>
              <ac:spMk id="3" creationId="{00000000-0000-0000-0000-000000000000}"/>
            </ac:spMkLst>
          </pc:spChg>
          <pc:spChg chg="mod">
            <ac:chgData name="Williams, Shannon J" userId="2e4a83b5-01af-45d8-881f-0a8f45f69553" providerId="ADAL" clId="{BEA433DE-757A-4127-9618-FC379A70E87D}" dt="2023-03-09T18:54:53.114" v="8"/>
            <ac:spMkLst>
              <pc:docMk/>
              <pc:sldMasterMk cId="0" sldId="2147483648"/>
              <pc:sldLayoutMk cId="0" sldId="2147483663"/>
              <ac:spMk id="4" creationId="{00000000-0000-0000-0000-000000000000}"/>
            </ac:spMkLst>
          </pc:spChg>
        </pc:sldLayoutChg>
        <pc:sldLayoutChg chg="modSp">
          <pc:chgData name="Williams, Shannon J" userId="2e4a83b5-01af-45d8-881f-0a8f45f69553" providerId="ADAL" clId="{BEA433DE-757A-4127-9618-FC379A70E87D}" dt="2023-03-09T18:54:53.114" v="8"/>
          <pc:sldLayoutMkLst>
            <pc:docMk/>
            <pc:sldMasterMk cId="0" sldId="2147483648"/>
            <pc:sldLayoutMk cId="0" sldId="2147483664"/>
          </pc:sldLayoutMkLst>
          <pc:spChg chg="mod">
            <ac:chgData name="Williams, Shannon J" userId="2e4a83b5-01af-45d8-881f-0a8f45f69553" providerId="ADAL" clId="{BEA433DE-757A-4127-9618-FC379A70E87D}" dt="2023-03-09T18:54:53.114" v="8"/>
            <ac:spMkLst>
              <pc:docMk/>
              <pc:sldMasterMk cId="0" sldId="2147483648"/>
              <pc:sldLayoutMk cId="0" sldId="2147483664"/>
              <ac:spMk id="2" creationId="{00000000-0000-0000-0000-000000000000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36320" y="2409446"/>
            <a:ext cx="11744960" cy="6769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99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72640" y="4352548"/>
            <a:ext cx="9672320" cy="317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62" b="0" i="0">
                <a:solidFill>
                  <a:srgbClr val="22222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4074" y="1421937"/>
            <a:ext cx="12969461" cy="676980"/>
          </a:xfrm>
        </p:spPr>
        <p:txBody>
          <a:bodyPr lIns="0" tIns="0" rIns="0" bIns="0"/>
          <a:lstStyle>
            <a:lvl1pPr>
              <a:defRPr sz="4399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83250" y="2603284"/>
            <a:ext cx="10862169" cy="317331"/>
          </a:xfrm>
        </p:spPr>
        <p:txBody>
          <a:bodyPr lIns="0" tIns="0" rIns="0" bIns="0"/>
          <a:lstStyle>
            <a:lvl1pPr>
              <a:defRPr sz="2062" b="0" i="0">
                <a:solidFill>
                  <a:srgbClr val="22222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4074" y="1421937"/>
            <a:ext cx="12969461" cy="676980"/>
          </a:xfrm>
        </p:spPr>
        <p:txBody>
          <a:bodyPr lIns="0" tIns="0" rIns="0" bIns="0"/>
          <a:lstStyle>
            <a:lvl1pPr>
              <a:defRPr sz="4399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90880" y="1787652"/>
            <a:ext cx="6010656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116064" y="1787652"/>
            <a:ext cx="6010656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4074" y="1421937"/>
            <a:ext cx="12969461" cy="676980"/>
          </a:xfrm>
        </p:spPr>
        <p:txBody>
          <a:bodyPr lIns="0" tIns="0" rIns="0" bIns="0"/>
          <a:lstStyle>
            <a:lvl1pPr>
              <a:defRPr sz="4399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9574" y="1104904"/>
            <a:ext cx="13538457" cy="129539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9709" y="1104904"/>
            <a:ext cx="13038324" cy="12953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4074" y="1421943"/>
            <a:ext cx="1296946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83250" y="2603282"/>
            <a:ext cx="10862169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rgbClr val="22222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697984" y="7228341"/>
            <a:ext cx="44216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90880" y="7228341"/>
            <a:ext cx="317804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948672" y="7228341"/>
            <a:ext cx="317804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28068">
        <a:defRPr>
          <a:latin typeface="+mn-lt"/>
          <a:ea typeface="+mn-ea"/>
          <a:cs typeface="+mn-cs"/>
        </a:defRPr>
      </a:lvl2pPr>
      <a:lvl3pPr marL="1256140">
        <a:defRPr>
          <a:latin typeface="+mn-lt"/>
          <a:ea typeface="+mn-ea"/>
          <a:cs typeface="+mn-cs"/>
        </a:defRPr>
      </a:lvl3pPr>
      <a:lvl4pPr marL="1884208">
        <a:defRPr>
          <a:latin typeface="+mn-lt"/>
          <a:ea typeface="+mn-ea"/>
          <a:cs typeface="+mn-cs"/>
        </a:defRPr>
      </a:lvl4pPr>
      <a:lvl5pPr marL="2512276">
        <a:defRPr>
          <a:latin typeface="+mn-lt"/>
          <a:ea typeface="+mn-ea"/>
          <a:cs typeface="+mn-cs"/>
        </a:defRPr>
      </a:lvl5pPr>
      <a:lvl6pPr marL="3140344">
        <a:defRPr>
          <a:latin typeface="+mn-lt"/>
          <a:ea typeface="+mn-ea"/>
          <a:cs typeface="+mn-cs"/>
        </a:defRPr>
      </a:lvl6pPr>
      <a:lvl7pPr marL="3768414">
        <a:defRPr>
          <a:latin typeface="+mn-lt"/>
          <a:ea typeface="+mn-ea"/>
          <a:cs typeface="+mn-cs"/>
        </a:defRPr>
      </a:lvl7pPr>
      <a:lvl8pPr marL="4396482">
        <a:defRPr>
          <a:latin typeface="+mn-lt"/>
          <a:ea typeface="+mn-ea"/>
          <a:cs typeface="+mn-cs"/>
        </a:defRPr>
      </a:lvl8pPr>
      <a:lvl9pPr marL="502455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28068">
        <a:defRPr>
          <a:latin typeface="+mn-lt"/>
          <a:ea typeface="+mn-ea"/>
          <a:cs typeface="+mn-cs"/>
        </a:defRPr>
      </a:lvl2pPr>
      <a:lvl3pPr marL="1256140">
        <a:defRPr>
          <a:latin typeface="+mn-lt"/>
          <a:ea typeface="+mn-ea"/>
          <a:cs typeface="+mn-cs"/>
        </a:defRPr>
      </a:lvl3pPr>
      <a:lvl4pPr marL="1884208">
        <a:defRPr>
          <a:latin typeface="+mn-lt"/>
          <a:ea typeface="+mn-ea"/>
          <a:cs typeface="+mn-cs"/>
        </a:defRPr>
      </a:lvl4pPr>
      <a:lvl5pPr marL="2512276">
        <a:defRPr>
          <a:latin typeface="+mn-lt"/>
          <a:ea typeface="+mn-ea"/>
          <a:cs typeface="+mn-cs"/>
        </a:defRPr>
      </a:lvl5pPr>
      <a:lvl6pPr marL="3140344">
        <a:defRPr>
          <a:latin typeface="+mn-lt"/>
          <a:ea typeface="+mn-ea"/>
          <a:cs typeface="+mn-cs"/>
        </a:defRPr>
      </a:lvl6pPr>
      <a:lvl7pPr marL="3768414">
        <a:defRPr>
          <a:latin typeface="+mn-lt"/>
          <a:ea typeface="+mn-ea"/>
          <a:cs typeface="+mn-cs"/>
        </a:defRPr>
      </a:lvl7pPr>
      <a:lvl8pPr marL="4396482">
        <a:defRPr>
          <a:latin typeface="+mn-lt"/>
          <a:ea typeface="+mn-ea"/>
          <a:cs typeface="+mn-cs"/>
        </a:defRPr>
      </a:lvl8pPr>
      <a:lvl9pPr marL="502455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latinlibrary.com/livy.html" TargetMode="Externa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ronicle.com/newsletter/teaching/2023-01-" TargetMode="External"/><Relationship Id="rId2" Type="http://schemas.openxmlformats.org/officeDocument/2006/relationships/hyperlink" Target="http://www.technologyreview.com/2022/12/19/1065596/how-to-spot-ai-generated-text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tlantis-press.com/article/125970061.pdf" TargetMode="External"/><Relationship Id="rId4" Type="http://schemas.openxmlformats.org/officeDocument/2006/relationships/hyperlink" Target="http://www.chronicle.com/article/will-artificial-intelligence-kill-college-writing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sinessinsider.com/app-detects-if-chatgpt-wrote-essay-ai-plagiarism-" TargetMode="External"/><Relationship Id="rId2" Type="http://schemas.openxmlformats.org/officeDocument/2006/relationships/hyperlink" Target="http://www.turnitin.com/blog/ai-writing-the-challenge-and-opportunity-in-front-of-education-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 descr="robotic hand uses touch screen computer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582" y="65442"/>
            <a:ext cx="9365596" cy="7624095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8293248" y="4100721"/>
            <a:ext cx="4746311" cy="135131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17445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6981" lvl="0" indent="0" algn="r" defTabSz="914400" eaLnBrk="1" fontAlgn="auto" latinLnBrk="0" hangingPunct="1">
              <a:lnSpc>
                <a:spcPts val="5191"/>
              </a:lnSpc>
              <a:spcBef>
                <a:spcPts val="13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33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cs typeface="Calibri Light"/>
              </a:rPr>
              <a:t>Artificial</a:t>
            </a:r>
            <a:r>
              <a:rPr kumimoji="0" lang="en-US" sz="4533" b="0" i="0" u="none" strike="noStrike" kern="0" cap="none" spc="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cs typeface="Calibri Light"/>
              </a:rPr>
              <a:t> </a:t>
            </a:r>
            <a:r>
              <a:rPr kumimoji="0" lang="en-US" sz="4533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cs typeface="Calibri Light"/>
              </a:rPr>
              <a:t>Intelligence</a:t>
            </a:r>
            <a:endParaRPr kumimoji="0" lang="en-US" sz="4533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cs typeface="Calibri Light"/>
            </a:endParaRPr>
          </a:p>
          <a:p>
            <a:pPr marL="0" marR="6981" lvl="0" indent="0" algn="r" defTabSz="914400" eaLnBrk="1" fontAlgn="auto" latinLnBrk="0" hangingPunct="1">
              <a:lnSpc>
                <a:spcPts val="519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33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cs typeface="Calibri Light"/>
              </a:rPr>
              <a:t>Writing</a:t>
            </a:r>
            <a:r>
              <a:rPr kumimoji="0" lang="en-US" sz="4533" b="0" i="0" u="none" strike="noStrike" kern="0" cap="none" spc="-10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cs typeface="Calibri Light"/>
              </a:rPr>
              <a:t> </a:t>
            </a:r>
            <a:r>
              <a:rPr kumimoji="0" lang="en-US" sz="4533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cs typeface="Calibri Light"/>
              </a:rPr>
              <a:t>Tools</a:t>
            </a:r>
            <a:endParaRPr kumimoji="0" lang="en-US" sz="4533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940023" y="6264519"/>
            <a:ext cx="4379936" cy="1081028"/>
          </a:xfrm>
          <a:prstGeom prst="rect">
            <a:avLst/>
          </a:prstGeom>
        </p:spPr>
        <p:txBody>
          <a:bodyPr vert="horz" wrap="square" lIns="0" tIns="41873" rIns="0" bIns="0" rtlCol="0">
            <a:spAutoFit/>
          </a:bodyPr>
          <a:lstStyle/>
          <a:p>
            <a:pPr marL="17447" marR="20937">
              <a:lnSpc>
                <a:spcPts val="1650"/>
              </a:lnSpc>
              <a:spcBef>
                <a:spcPts val="330"/>
              </a:spcBef>
            </a:pPr>
            <a:r>
              <a:rPr sz="1511" dirty="0">
                <a:latin typeface="Calibri"/>
                <a:cs typeface="Calibri"/>
              </a:rPr>
              <a:t>Chris</a:t>
            </a:r>
            <a:r>
              <a:rPr sz="1511" spc="106" dirty="0">
                <a:latin typeface="Calibri"/>
                <a:cs typeface="Calibri"/>
              </a:rPr>
              <a:t> </a:t>
            </a:r>
            <a:r>
              <a:rPr sz="1511" dirty="0">
                <a:latin typeface="Calibri"/>
                <a:cs typeface="Calibri"/>
              </a:rPr>
              <a:t>Millet,</a:t>
            </a:r>
            <a:r>
              <a:rPr sz="1511" spc="106" dirty="0">
                <a:latin typeface="Calibri"/>
                <a:cs typeface="Calibri"/>
              </a:rPr>
              <a:t> </a:t>
            </a:r>
            <a:r>
              <a:rPr sz="1511" dirty="0">
                <a:latin typeface="Calibri"/>
                <a:cs typeface="Calibri"/>
              </a:rPr>
              <a:t>Senior</a:t>
            </a:r>
            <a:r>
              <a:rPr sz="1511" spc="106" dirty="0">
                <a:latin typeface="Calibri"/>
                <a:cs typeface="Calibri"/>
              </a:rPr>
              <a:t> </a:t>
            </a:r>
            <a:r>
              <a:rPr sz="1511" dirty="0">
                <a:latin typeface="Calibri"/>
                <a:cs typeface="Calibri"/>
              </a:rPr>
              <a:t>Director</a:t>
            </a:r>
            <a:r>
              <a:rPr sz="1511" spc="98" dirty="0">
                <a:latin typeface="Calibri"/>
                <a:cs typeface="Calibri"/>
              </a:rPr>
              <a:t> </a:t>
            </a:r>
            <a:r>
              <a:rPr sz="1511" dirty="0">
                <a:latin typeface="Calibri"/>
                <a:cs typeface="Calibri"/>
              </a:rPr>
              <a:t>of</a:t>
            </a:r>
            <a:r>
              <a:rPr sz="1511" spc="106" dirty="0">
                <a:latin typeface="Calibri"/>
                <a:cs typeface="Calibri"/>
              </a:rPr>
              <a:t> </a:t>
            </a:r>
            <a:r>
              <a:rPr sz="1511" dirty="0">
                <a:latin typeface="Calibri"/>
                <a:cs typeface="Calibri"/>
              </a:rPr>
              <a:t>Learning</a:t>
            </a:r>
            <a:r>
              <a:rPr sz="1511" spc="117" dirty="0">
                <a:latin typeface="Calibri"/>
                <a:cs typeface="Calibri"/>
              </a:rPr>
              <a:t> </a:t>
            </a:r>
            <a:r>
              <a:rPr sz="1511" dirty="0">
                <a:latin typeface="Calibri"/>
                <a:cs typeface="Calibri"/>
              </a:rPr>
              <a:t>Design,</a:t>
            </a:r>
            <a:r>
              <a:rPr sz="1511" spc="106" dirty="0">
                <a:latin typeface="Calibri"/>
                <a:cs typeface="Calibri"/>
              </a:rPr>
              <a:t> </a:t>
            </a:r>
            <a:r>
              <a:rPr sz="1511" spc="-27" dirty="0">
                <a:latin typeface="Calibri"/>
                <a:cs typeface="Calibri"/>
              </a:rPr>
              <a:t>World </a:t>
            </a:r>
            <a:r>
              <a:rPr sz="1511" spc="-15" dirty="0">
                <a:latin typeface="Calibri"/>
                <a:cs typeface="Calibri"/>
              </a:rPr>
              <a:t>Campus</a:t>
            </a:r>
            <a:endParaRPr sz="1511" dirty="0">
              <a:latin typeface="Calibri"/>
              <a:cs typeface="Calibri"/>
            </a:endParaRPr>
          </a:p>
          <a:p>
            <a:pPr marL="17447" marR="6981">
              <a:lnSpc>
                <a:spcPts val="1650"/>
              </a:lnSpc>
              <a:spcBef>
                <a:spcPts val="1284"/>
              </a:spcBef>
            </a:pPr>
            <a:r>
              <a:rPr sz="1511" dirty="0">
                <a:latin typeface="Calibri"/>
                <a:cs typeface="Calibri"/>
              </a:rPr>
              <a:t>Wendy</a:t>
            </a:r>
            <a:r>
              <a:rPr sz="1511" spc="110" dirty="0">
                <a:latin typeface="Calibri"/>
                <a:cs typeface="Calibri"/>
              </a:rPr>
              <a:t> </a:t>
            </a:r>
            <a:r>
              <a:rPr sz="1511" dirty="0">
                <a:latin typeface="Calibri"/>
                <a:cs typeface="Calibri"/>
              </a:rPr>
              <a:t>Mahan,</a:t>
            </a:r>
            <a:r>
              <a:rPr sz="1511" spc="106" dirty="0">
                <a:latin typeface="Calibri"/>
                <a:cs typeface="Calibri"/>
              </a:rPr>
              <a:t> </a:t>
            </a:r>
            <a:r>
              <a:rPr sz="1511" dirty="0">
                <a:latin typeface="Calibri"/>
                <a:cs typeface="Calibri"/>
              </a:rPr>
              <a:t>Director</a:t>
            </a:r>
            <a:r>
              <a:rPr sz="1511" spc="106" dirty="0">
                <a:latin typeface="Calibri"/>
                <a:cs typeface="Calibri"/>
              </a:rPr>
              <a:t> </a:t>
            </a:r>
            <a:r>
              <a:rPr sz="1511" dirty="0">
                <a:latin typeface="Calibri"/>
                <a:cs typeface="Calibri"/>
              </a:rPr>
              <a:t>of</a:t>
            </a:r>
            <a:r>
              <a:rPr sz="1511" spc="106" dirty="0">
                <a:latin typeface="Calibri"/>
                <a:cs typeface="Calibri"/>
              </a:rPr>
              <a:t> </a:t>
            </a:r>
            <a:r>
              <a:rPr sz="1511" dirty="0">
                <a:latin typeface="Calibri"/>
                <a:cs typeface="Calibri"/>
              </a:rPr>
              <a:t>Learning</a:t>
            </a:r>
            <a:r>
              <a:rPr sz="1511" spc="110" dirty="0">
                <a:latin typeface="Calibri"/>
                <a:cs typeface="Calibri"/>
              </a:rPr>
              <a:t> </a:t>
            </a:r>
            <a:r>
              <a:rPr sz="1511" dirty="0">
                <a:latin typeface="Calibri"/>
                <a:cs typeface="Calibri"/>
              </a:rPr>
              <a:t>Design,</a:t>
            </a:r>
            <a:r>
              <a:rPr sz="1511" spc="106" dirty="0">
                <a:latin typeface="Calibri"/>
                <a:cs typeface="Calibri"/>
              </a:rPr>
              <a:t> </a:t>
            </a:r>
            <a:r>
              <a:rPr sz="1511" dirty="0">
                <a:latin typeface="Calibri"/>
                <a:cs typeface="Calibri"/>
              </a:rPr>
              <a:t>College</a:t>
            </a:r>
            <a:r>
              <a:rPr sz="1511" spc="117" dirty="0">
                <a:latin typeface="Calibri"/>
                <a:cs typeface="Calibri"/>
              </a:rPr>
              <a:t> </a:t>
            </a:r>
            <a:r>
              <a:rPr sz="1511" spc="-36" dirty="0">
                <a:latin typeface="Calibri"/>
                <a:cs typeface="Calibri"/>
              </a:rPr>
              <a:t>of </a:t>
            </a:r>
            <a:r>
              <a:rPr sz="1511" dirty="0">
                <a:latin typeface="Calibri"/>
                <a:cs typeface="Calibri"/>
              </a:rPr>
              <a:t>the</a:t>
            </a:r>
            <a:r>
              <a:rPr sz="1511" spc="69" dirty="0">
                <a:latin typeface="Calibri"/>
                <a:cs typeface="Calibri"/>
              </a:rPr>
              <a:t> </a:t>
            </a:r>
            <a:r>
              <a:rPr sz="1511" dirty="0">
                <a:latin typeface="Calibri"/>
                <a:cs typeface="Calibri"/>
              </a:rPr>
              <a:t>Liberal</a:t>
            </a:r>
            <a:r>
              <a:rPr sz="1511" spc="69" dirty="0">
                <a:latin typeface="Calibri"/>
                <a:cs typeface="Calibri"/>
              </a:rPr>
              <a:t> </a:t>
            </a:r>
            <a:r>
              <a:rPr sz="1511" spc="-27" dirty="0">
                <a:latin typeface="Calibri"/>
                <a:cs typeface="Calibri"/>
              </a:rPr>
              <a:t>Arts</a:t>
            </a:r>
            <a:endParaRPr sz="1511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4200" y="1371600"/>
            <a:ext cx="3037429" cy="694189"/>
          </a:xfrm>
          <a:prstGeom prst="rect">
            <a:avLst/>
          </a:prstGeom>
        </p:spPr>
        <p:txBody>
          <a:bodyPr vert="horz" wrap="square" lIns="0" tIns="17445" rIns="0" bIns="0" rtlCol="0">
            <a:spAutoFit/>
          </a:bodyPr>
          <a:lstStyle/>
          <a:p>
            <a:pPr marL="17447">
              <a:spcBef>
                <a:spcPts val="139"/>
              </a:spcBef>
            </a:pPr>
            <a:r>
              <a:rPr dirty="0"/>
              <a:t>Current</a:t>
            </a:r>
            <a:r>
              <a:rPr spc="-7" dirty="0"/>
              <a:t> </a:t>
            </a:r>
            <a:r>
              <a:rPr spc="-56" dirty="0"/>
              <a:t>Tools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8703" y="2514600"/>
            <a:ext cx="12100868" cy="4634264"/>
          </a:xfrm>
          <a:prstGeom prst="rect">
            <a:avLst/>
          </a:prstGeom>
        </p:spPr>
        <p:txBody>
          <a:bodyPr vert="horz" wrap="square" lIns="0" tIns="17445" rIns="0" bIns="0" rtlCol="0">
            <a:spAutoFit/>
          </a:bodyPr>
          <a:lstStyle/>
          <a:p>
            <a:pPr marL="17447">
              <a:lnSpc>
                <a:spcPts val="3772"/>
              </a:lnSpc>
              <a:spcBef>
                <a:spcPts val="139"/>
              </a:spcBef>
            </a:pPr>
            <a:r>
              <a:rPr sz="2000" spc="-27" dirty="0">
                <a:latin typeface="Calibri"/>
                <a:cs typeface="Calibri"/>
              </a:rPr>
              <a:t>ChatGPT</a:t>
            </a:r>
            <a:r>
              <a:rPr sz="2000" spc="-117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(Open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spc="-36" dirty="0">
                <a:latin typeface="Calibri"/>
                <a:cs typeface="Calibri"/>
              </a:rPr>
              <a:t>AI)</a:t>
            </a:r>
            <a:endParaRPr sz="2000" dirty="0">
              <a:latin typeface="Calibri"/>
              <a:cs typeface="Calibri"/>
            </a:endParaRPr>
          </a:p>
          <a:p>
            <a:pPr marL="905465" indent="-381203">
              <a:lnSpc>
                <a:spcPts val="3709"/>
              </a:lnSpc>
              <a:buFont typeface="Arial"/>
              <a:buChar char="•"/>
              <a:tabLst>
                <a:tab pos="905465" algn="l"/>
                <a:tab pos="906337" algn="l"/>
              </a:tabLst>
            </a:pPr>
            <a:r>
              <a:rPr sz="2000" spc="-27" dirty="0">
                <a:latin typeface="Calibri"/>
                <a:cs typeface="Calibri"/>
              </a:rPr>
              <a:t>Released</a:t>
            </a:r>
            <a:r>
              <a:rPr sz="2000" spc="-89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at</a:t>
            </a:r>
            <a:r>
              <a:rPr sz="2000" spc="-7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89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end</a:t>
            </a:r>
            <a:r>
              <a:rPr sz="2000" spc="-82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82" dirty="0">
                <a:latin typeface="Calibri"/>
                <a:cs typeface="Calibri"/>
              </a:rPr>
              <a:t> </a:t>
            </a:r>
            <a:r>
              <a:rPr sz="2000" spc="-27" dirty="0">
                <a:latin typeface="Calibri"/>
                <a:cs typeface="Calibri"/>
              </a:rPr>
              <a:t>November</a:t>
            </a:r>
            <a:r>
              <a:rPr sz="2000" spc="-74" dirty="0">
                <a:latin typeface="Calibri"/>
                <a:cs typeface="Calibri"/>
              </a:rPr>
              <a:t> </a:t>
            </a:r>
            <a:r>
              <a:rPr sz="2000" spc="-27" dirty="0">
                <a:latin typeface="Calibri"/>
                <a:cs typeface="Calibri"/>
              </a:rPr>
              <a:t>2022</a:t>
            </a:r>
            <a:endParaRPr sz="2000" dirty="0">
              <a:latin typeface="Calibri"/>
              <a:cs typeface="Calibri"/>
            </a:endParaRPr>
          </a:p>
          <a:p>
            <a:pPr marL="905465" indent="-381203">
              <a:lnSpc>
                <a:spcPts val="3709"/>
              </a:lnSpc>
              <a:buFont typeface="Arial"/>
              <a:buChar char="•"/>
              <a:tabLst>
                <a:tab pos="905465" algn="l"/>
                <a:tab pos="906337" algn="l"/>
              </a:tabLst>
            </a:pPr>
            <a:r>
              <a:rPr sz="2000" spc="-27" dirty="0">
                <a:latin typeface="Calibri"/>
                <a:cs typeface="Calibri"/>
              </a:rPr>
              <a:t>Answers</a:t>
            </a:r>
            <a:r>
              <a:rPr sz="2000" spc="-117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questions</a:t>
            </a:r>
            <a:r>
              <a:rPr sz="2000" spc="-106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through</a:t>
            </a:r>
            <a:r>
              <a:rPr sz="2000" spc="-117" dirty="0">
                <a:latin typeface="Calibri"/>
                <a:cs typeface="Calibri"/>
              </a:rPr>
              <a:t> </a:t>
            </a:r>
            <a:r>
              <a:rPr sz="2000" spc="-56" dirty="0">
                <a:latin typeface="Calibri"/>
                <a:cs typeface="Calibri"/>
              </a:rPr>
              <a:t>back-</a:t>
            </a:r>
            <a:r>
              <a:rPr sz="2000" spc="-41" dirty="0">
                <a:latin typeface="Calibri"/>
                <a:cs typeface="Calibri"/>
              </a:rPr>
              <a:t>and-</a:t>
            </a:r>
            <a:r>
              <a:rPr sz="2000" spc="-15" dirty="0">
                <a:latin typeface="Calibri"/>
                <a:cs typeface="Calibri"/>
              </a:rPr>
              <a:t>forth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dialogue</a:t>
            </a:r>
            <a:endParaRPr sz="2000" dirty="0">
              <a:latin typeface="Calibri"/>
              <a:cs typeface="Calibri"/>
            </a:endParaRPr>
          </a:p>
          <a:p>
            <a:pPr marL="905465" indent="-381203">
              <a:lnSpc>
                <a:spcPts val="3760"/>
              </a:lnSpc>
              <a:buFont typeface="Arial"/>
              <a:buChar char="•"/>
              <a:tabLst>
                <a:tab pos="905465" algn="l"/>
                <a:tab pos="906337" algn="l"/>
              </a:tabLst>
            </a:pPr>
            <a:r>
              <a:rPr sz="2000" spc="-27" dirty="0">
                <a:latin typeface="Calibri"/>
                <a:cs typeface="Calibri"/>
              </a:rPr>
              <a:t>Produces</a:t>
            </a:r>
            <a:r>
              <a:rPr sz="2000" spc="-106" dirty="0">
                <a:latin typeface="Calibri"/>
                <a:cs typeface="Calibri"/>
              </a:rPr>
              <a:t> </a:t>
            </a:r>
            <a:r>
              <a:rPr sz="2000" spc="-36" dirty="0">
                <a:latin typeface="Calibri"/>
                <a:cs typeface="Calibri"/>
              </a:rPr>
              <a:t>high-</a:t>
            </a:r>
            <a:r>
              <a:rPr sz="2000" spc="-41" dirty="0">
                <a:latin typeface="Calibri"/>
                <a:cs typeface="Calibri"/>
              </a:rPr>
              <a:t>quality,</a:t>
            </a:r>
            <a:r>
              <a:rPr sz="2000" spc="-74" dirty="0">
                <a:latin typeface="Calibri"/>
                <a:cs typeface="Calibri"/>
              </a:rPr>
              <a:t> </a:t>
            </a:r>
            <a:r>
              <a:rPr sz="2000" spc="-27" dirty="0">
                <a:latin typeface="Calibri"/>
                <a:cs typeface="Calibri"/>
              </a:rPr>
              <a:t>human-</a:t>
            </a:r>
            <a:r>
              <a:rPr sz="2000" spc="-15" dirty="0">
                <a:latin typeface="Calibri"/>
                <a:cs typeface="Calibri"/>
              </a:rPr>
              <a:t>like</a:t>
            </a:r>
            <a:r>
              <a:rPr sz="2000" spc="-89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writing</a:t>
            </a:r>
            <a:endParaRPr sz="2000" dirty="0">
              <a:latin typeface="Calibri"/>
              <a:cs typeface="Calibri"/>
            </a:endParaRPr>
          </a:p>
          <a:p>
            <a:pPr marL="905465" indent="-381203">
              <a:lnSpc>
                <a:spcPts val="3709"/>
              </a:lnSpc>
              <a:buFont typeface="Arial"/>
              <a:buChar char="•"/>
              <a:tabLst>
                <a:tab pos="905465" algn="l"/>
                <a:tab pos="906337" algn="l"/>
              </a:tabLst>
            </a:pPr>
            <a:r>
              <a:rPr sz="2000" dirty="0">
                <a:latin typeface="Calibri"/>
                <a:cs typeface="Calibri"/>
              </a:rPr>
              <a:t>May</a:t>
            </a:r>
            <a:r>
              <a:rPr sz="2000" spc="-139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give</a:t>
            </a:r>
            <a:r>
              <a:rPr sz="2000" spc="-125" dirty="0">
                <a:latin typeface="Calibri"/>
                <a:cs typeface="Calibri"/>
              </a:rPr>
              <a:t> </a:t>
            </a:r>
            <a:r>
              <a:rPr sz="2000" spc="-36" dirty="0">
                <a:latin typeface="Calibri"/>
                <a:cs typeface="Calibri"/>
              </a:rPr>
              <a:t>inaccurate</a:t>
            </a:r>
            <a:r>
              <a:rPr sz="2000" spc="-12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information</a:t>
            </a:r>
            <a:endParaRPr sz="2000" dirty="0">
              <a:latin typeface="Calibri"/>
              <a:cs typeface="Calibri"/>
            </a:endParaRPr>
          </a:p>
          <a:p>
            <a:pPr marL="905465" indent="-381203">
              <a:lnSpc>
                <a:spcPts val="3730"/>
              </a:lnSpc>
              <a:buFont typeface="Arial"/>
              <a:buChar char="•"/>
              <a:tabLst>
                <a:tab pos="905465" algn="l"/>
                <a:tab pos="906337" algn="l"/>
              </a:tabLst>
            </a:pPr>
            <a:r>
              <a:rPr sz="2000" dirty="0">
                <a:latin typeface="Calibri"/>
                <a:cs typeface="Calibri"/>
              </a:rPr>
              <a:t>Will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admit</a:t>
            </a:r>
            <a:r>
              <a:rPr sz="2000" spc="-106" dirty="0">
                <a:latin typeface="Calibri"/>
                <a:cs typeface="Calibri"/>
              </a:rPr>
              <a:t> </a:t>
            </a:r>
            <a:r>
              <a:rPr sz="2000" spc="-41" dirty="0">
                <a:latin typeface="Calibri"/>
                <a:cs typeface="Calibri"/>
              </a:rPr>
              <a:t>mistakes</a:t>
            </a:r>
            <a:r>
              <a:rPr sz="2000" spc="-106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when</a:t>
            </a:r>
            <a:r>
              <a:rPr sz="2000" spc="-117" dirty="0">
                <a:latin typeface="Calibri"/>
                <a:cs typeface="Calibri"/>
              </a:rPr>
              <a:t> </a:t>
            </a:r>
            <a:r>
              <a:rPr sz="2000" spc="-27" dirty="0">
                <a:latin typeface="Calibri"/>
                <a:cs typeface="Calibri"/>
              </a:rPr>
              <a:t>questioned</a:t>
            </a:r>
            <a:r>
              <a:rPr sz="2000" spc="-98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(and</a:t>
            </a:r>
            <a:r>
              <a:rPr sz="2000" b="1" spc="-1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learn</a:t>
            </a:r>
            <a:r>
              <a:rPr sz="2000" b="1" spc="-117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from</a:t>
            </a:r>
            <a:r>
              <a:rPr sz="2000" b="1" spc="-12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them)</a:t>
            </a:r>
            <a:endParaRPr sz="2000" dirty="0">
              <a:latin typeface="Calibri"/>
              <a:cs typeface="Calibri"/>
            </a:endParaRPr>
          </a:p>
          <a:p>
            <a:pPr marL="905465" indent="-381203">
              <a:spcBef>
                <a:spcPts val="56"/>
              </a:spcBef>
              <a:buFont typeface="Arial"/>
              <a:buChar char="•"/>
              <a:tabLst>
                <a:tab pos="905465" algn="l"/>
                <a:tab pos="906337" algn="l"/>
              </a:tabLst>
            </a:pPr>
            <a:r>
              <a:rPr sz="2000" spc="-15" dirty="0">
                <a:latin typeface="Calibri"/>
                <a:cs typeface="Calibri"/>
              </a:rPr>
              <a:t>Many</a:t>
            </a:r>
            <a:r>
              <a:rPr sz="2000" spc="-131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Similar</a:t>
            </a:r>
            <a:r>
              <a:rPr sz="2000" spc="-98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AI</a:t>
            </a:r>
            <a:r>
              <a:rPr sz="2000" spc="-106" dirty="0">
                <a:latin typeface="Calibri"/>
                <a:cs typeface="Calibri"/>
              </a:rPr>
              <a:t> </a:t>
            </a:r>
            <a:r>
              <a:rPr sz="2000" spc="-27" dirty="0">
                <a:latin typeface="Calibri"/>
                <a:cs typeface="Calibri"/>
              </a:rPr>
              <a:t>Writing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spc="-56" dirty="0">
                <a:latin typeface="Calibri"/>
                <a:cs typeface="Calibri"/>
              </a:rPr>
              <a:t>Tools:</a:t>
            </a:r>
            <a:r>
              <a:rPr sz="2000" spc="-98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Moonbeam,</a:t>
            </a:r>
            <a:r>
              <a:rPr sz="2000" spc="-89" dirty="0">
                <a:latin typeface="Calibri"/>
                <a:cs typeface="Calibri"/>
              </a:rPr>
              <a:t> </a:t>
            </a:r>
            <a:r>
              <a:rPr sz="2000" spc="-56" dirty="0">
                <a:latin typeface="Calibri"/>
                <a:cs typeface="Calibri"/>
              </a:rPr>
              <a:t>Jasper,</a:t>
            </a:r>
            <a:r>
              <a:rPr sz="2000" spc="-12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Copysmith</a:t>
            </a:r>
            <a:endParaRPr sz="2000" dirty="0">
              <a:latin typeface="Calibri"/>
              <a:cs typeface="Calibri"/>
            </a:endParaRPr>
          </a:p>
          <a:p>
            <a:pPr>
              <a:spcBef>
                <a:spcPts val="15"/>
              </a:spcBef>
            </a:pPr>
            <a:endParaRPr sz="2000" dirty="0">
              <a:latin typeface="Calibri"/>
              <a:cs typeface="Calibri"/>
            </a:endParaRPr>
          </a:p>
          <a:p>
            <a:pPr marL="17447" marR="6981">
              <a:lnSpc>
                <a:spcPts val="3752"/>
              </a:lnSpc>
            </a:pPr>
            <a:r>
              <a:rPr sz="2000" dirty="0">
                <a:latin typeface="Calibri"/>
                <a:cs typeface="Calibri"/>
              </a:rPr>
              <a:t>Social</a:t>
            </a:r>
            <a:r>
              <a:rPr sz="2000" spc="-131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media</a:t>
            </a:r>
            <a:r>
              <a:rPr sz="2000" spc="-131" dirty="0">
                <a:latin typeface="Calibri"/>
                <a:cs typeface="Calibri"/>
              </a:rPr>
              <a:t> </a:t>
            </a:r>
            <a:r>
              <a:rPr sz="2000" spc="-27" dirty="0">
                <a:latin typeface="Calibri"/>
                <a:cs typeface="Calibri"/>
              </a:rPr>
              <a:t>chatter</a:t>
            </a:r>
            <a:r>
              <a:rPr sz="2000" spc="-125" dirty="0">
                <a:latin typeface="Calibri"/>
                <a:cs typeface="Calibri"/>
              </a:rPr>
              <a:t> </a:t>
            </a:r>
            <a:r>
              <a:rPr sz="2000" spc="-27" dirty="0">
                <a:latin typeface="Calibri"/>
                <a:cs typeface="Calibri"/>
              </a:rPr>
              <a:t>strongly</a:t>
            </a:r>
            <a:r>
              <a:rPr sz="2000" spc="-131" dirty="0">
                <a:latin typeface="Calibri"/>
                <a:cs typeface="Calibri"/>
              </a:rPr>
              <a:t> </a:t>
            </a:r>
            <a:r>
              <a:rPr sz="2000" spc="-27" dirty="0">
                <a:latin typeface="Calibri"/>
                <a:cs typeface="Calibri"/>
              </a:rPr>
              <a:t>indicates</a:t>
            </a:r>
            <a:r>
              <a:rPr sz="2000" spc="-117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these</a:t>
            </a:r>
            <a:r>
              <a:rPr sz="2000" spc="-139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tools</a:t>
            </a:r>
            <a:r>
              <a:rPr sz="2000" spc="-1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are</a:t>
            </a:r>
            <a:r>
              <a:rPr sz="2000" spc="-139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already</a:t>
            </a:r>
            <a:r>
              <a:rPr sz="2000" spc="-139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being</a:t>
            </a:r>
            <a:r>
              <a:rPr sz="2000" spc="-131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heavily </a:t>
            </a:r>
            <a:r>
              <a:rPr sz="2000" dirty="0">
                <a:latin typeface="Calibri"/>
                <a:cs typeface="Calibri"/>
              </a:rPr>
              <a:t>used</a:t>
            </a:r>
            <a:r>
              <a:rPr sz="2000" spc="-117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117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Higher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spc="-36" dirty="0">
                <a:latin typeface="Calibri"/>
                <a:cs typeface="Calibri"/>
              </a:rPr>
              <a:t>Ed</a:t>
            </a:r>
            <a:endParaRPr sz="2000" dirty="0">
              <a:latin typeface="Calibri"/>
              <a:cs typeface="Calibri"/>
            </a:endParaRPr>
          </a:p>
          <a:p>
            <a:pPr>
              <a:spcBef>
                <a:spcPts val="74"/>
              </a:spcBef>
            </a:pPr>
            <a:endParaRPr sz="2000" dirty="0">
              <a:latin typeface="Calibri"/>
              <a:cs typeface="Calibri"/>
            </a:endParaRPr>
          </a:p>
          <a:p>
            <a:pPr marL="17447">
              <a:tabLst>
                <a:tab pos="2420683" algn="l"/>
              </a:tabLst>
            </a:pPr>
            <a:r>
              <a:rPr sz="2000" spc="-27" dirty="0">
                <a:latin typeface="Calibri"/>
                <a:cs typeface="Calibri"/>
              </a:rPr>
              <a:t>Related</a:t>
            </a:r>
            <a:r>
              <a:rPr sz="2000" spc="-139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Tools: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41" dirty="0">
                <a:latin typeface="Calibri"/>
                <a:cs typeface="Calibri"/>
              </a:rPr>
              <a:t>DALL-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(images),</a:t>
            </a:r>
            <a:r>
              <a:rPr sz="2000" spc="-74" dirty="0">
                <a:latin typeface="Calibri"/>
                <a:cs typeface="Calibri"/>
              </a:rPr>
              <a:t> </a:t>
            </a:r>
            <a:r>
              <a:rPr sz="2000" spc="-27" dirty="0">
                <a:latin typeface="Calibri"/>
                <a:cs typeface="Calibri"/>
              </a:rPr>
              <a:t>Midjourney</a:t>
            </a:r>
            <a:r>
              <a:rPr sz="2000" spc="-89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(images),</a:t>
            </a:r>
            <a:r>
              <a:rPr sz="2000" spc="-74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CoPilot</a:t>
            </a:r>
            <a:r>
              <a:rPr sz="2000" spc="-74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(coding)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6737" y="1295400"/>
            <a:ext cx="6622678" cy="694596"/>
          </a:xfrm>
          <a:prstGeom prst="rect">
            <a:avLst/>
          </a:prstGeom>
        </p:spPr>
        <p:txBody>
          <a:bodyPr vert="horz" wrap="square" lIns="0" tIns="17445" rIns="0" bIns="0" rtlCol="0">
            <a:spAutoFit/>
          </a:bodyPr>
          <a:lstStyle/>
          <a:p>
            <a:pPr marL="17447">
              <a:spcBef>
                <a:spcPts val="139"/>
              </a:spcBef>
            </a:pPr>
            <a:r>
              <a:rPr dirty="0"/>
              <a:t>Soon-to-be-Released</a:t>
            </a:r>
            <a:r>
              <a:rPr spc="110" dirty="0"/>
              <a:t> </a:t>
            </a:r>
            <a:r>
              <a:rPr dirty="0"/>
              <a:t>AI</a:t>
            </a:r>
            <a:r>
              <a:rPr spc="117" dirty="0"/>
              <a:t> </a:t>
            </a:r>
            <a:r>
              <a:rPr spc="-48" dirty="0"/>
              <a:t>Tools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55403" y="2895600"/>
            <a:ext cx="9817998" cy="3119062"/>
          </a:xfrm>
          <a:prstGeom prst="rect">
            <a:avLst/>
          </a:prstGeom>
        </p:spPr>
        <p:txBody>
          <a:bodyPr vert="horz" wrap="square" lIns="0" tIns="66297" rIns="0" bIns="0" rtlCol="0">
            <a:spAutoFit/>
          </a:bodyPr>
          <a:lstStyle/>
          <a:p>
            <a:pPr marL="271292" indent="-253845">
              <a:spcBef>
                <a:spcPts val="521"/>
              </a:spcBef>
              <a:buFont typeface="Arial"/>
              <a:buChar char="•"/>
              <a:tabLst>
                <a:tab pos="271292" algn="l"/>
              </a:tabLst>
            </a:pPr>
            <a:r>
              <a:rPr sz="2198" dirty="0">
                <a:latin typeface="Calibri"/>
                <a:cs typeface="Calibri"/>
              </a:rPr>
              <a:t>WebGPT (Open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spc="-36" dirty="0">
                <a:latin typeface="Calibri"/>
                <a:cs typeface="Calibri"/>
              </a:rPr>
              <a:t>AI)</a:t>
            </a:r>
            <a:endParaRPr sz="2198" dirty="0">
              <a:latin typeface="Calibri"/>
              <a:cs typeface="Calibri"/>
            </a:endParaRPr>
          </a:p>
          <a:p>
            <a:pPr marL="778980" lvl="1" indent="-253845">
              <a:spcBef>
                <a:spcPts val="385"/>
              </a:spcBef>
              <a:buFont typeface="Arial"/>
              <a:buChar char="•"/>
              <a:tabLst>
                <a:tab pos="778980" algn="l"/>
              </a:tabLst>
            </a:pPr>
            <a:r>
              <a:rPr sz="2198" dirty="0">
                <a:latin typeface="Calibri"/>
                <a:cs typeface="Calibri"/>
              </a:rPr>
              <a:t>Addresses</a:t>
            </a:r>
            <a:r>
              <a:rPr sz="2198" spc="15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accuracy</a:t>
            </a:r>
            <a:r>
              <a:rPr sz="2198" spc="15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of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ChatGPT’s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spc="-15" dirty="0">
                <a:latin typeface="Calibri"/>
                <a:cs typeface="Calibri"/>
              </a:rPr>
              <a:t>responses</a:t>
            </a:r>
            <a:endParaRPr sz="2198" dirty="0">
              <a:latin typeface="Calibri"/>
              <a:cs typeface="Calibri"/>
            </a:endParaRPr>
          </a:p>
          <a:p>
            <a:pPr marL="778980" lvl="1" indent="-253845">
              <a:spcBef>
                <a:spcPts val="199"/>
              </a:spcBef>
              <a:buFont typeface="Arial"/>
              <a:buChar char="•"/>
              <a:tabLst>
                <a:tab pos="778980" algn="l"/>
              </a:tabLst>
            </a:pPr>
            <a:r>
              <a:rPr sz="2198" dirty="0">
                <a:latin typeface="Calibri"/>
                <a:cs typeface="Calibri"/>
              </a:rPr>
              <a:t>Trained</a:t>
            </a:r>
            <a:r>
              <a:rPr sz="2198" spc="-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on</a:t>
            </a:r>
            <a:r>
              <a:rPr sz="2198" spc="-15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more</a:t>
            </a:r>
            <a:r>
              <a:rPr sz="2198" spc="-15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recent</a:t>
            </a:r>
            <a:r>
              <a:rPr sz="2198" spc="-15" dirty="0">
                <a:latin typeface="Calibri"/>
                <a:cs typeface="Calibri"/>
              </a:rPr>
              <a:t> </a:t>
            </a:r>
            <a:r>
              <a:rPr sz="2198" spc="-27" dirty="0">
                <a:latin typeface="Calibri"/>
                <a:cs typeface="Calibri"/>
              </a:rPr>
              <a:t>data</a:t>
            </a:r>
            <a:endParaRPr sz="2198" dirty="0">
              <a:latin typeface="Calibri"/>
              <a:cs typeface="Calibri"/>
            </a:endParaRPr>
          </a:p>
          <a:p>
            <a:pPr marL="778980" lvl="1" indent="-253845">
              <a:spcBef>
                <a:spcPts val="297"/>
              </a:spcBef>
              <a:buFont typeface="Arial"/>
              <a:buChar char="•"/>
              <a:tabLst>
                <a:tab pos="778980" algn="l"/>
              </a:tabLst>
            </a:pPr>
            <a:r>
              <a:rPr sz="2198" dirty="0">
                <a:latin typeface="Calibri"/>
                <a:cs typeface="Calibri"/>
              </a:rPr>
              <a:t>Cites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sources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in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spc="-15" dirty="0">
                <a:latin typeface="Calibri"/>
                <a:cs typeface="Calibri"/>
              </a:rPr>
              <a:t>responses</a:t>
            </a:r>
            <a:endParaRPr sz="2198" dirty="0">
              <a:latin typeface="Calibri"/>
              <a:cs typeface="Calibri"/>
            </a:endParaRPr>
          </a:p>
          <a:p>
            <a:pPr marL="271292" indent="-253845">
              <a:spcBef>
                <a:spcPts val="937"/>
              </a:spcBef>
              <a:buFont typeface="Arial"/>
              <a:buChar char="•"/>
              <a:tabLst>
                <a:tab pos="271292" algn="l"/>
              </a:tabLst>
            </a:pPr>
            <a:r>
              <a:rPr sz="2198" dirty="0">
                <a:latin typeface="Calibri"/>
                <a:cs typeface="Calibri"/>
              </a:rPr>
              <a:t>PaLM </a:t>
            </a:r>
            <a:r>
              <a:rPr sz="2198" spc="-15" dirty="0">
                <a:latin typeface="Calibri"/>
                <a:cs typeface="Calibri"/>
              </a:rPr>
              <a:t>(Google)</a:t>
            </a:r>
            <a:endParaRPr sz="2198" dirty="0">
              <a:latin typeface="Calibri"/>
              <a:cs typeface="Calibri"/>
            </a:endParaRPr>
          </a:p>
          <a:p>
            <a:pPr marL="778980" lvl="1" indent="-253845">
              <a:spcBef>
                <a:spcPts val="288"/>
              </a:spcBef>
              <a:buFont typeface="Arial"/>
              <a:buChar char="•"/>
              <a:tabLst>
                <a:tab pos="778980" algn="l"/>
              </a:tabLst>
            </a:pPr>
            <a:r>
              <a:rPr sz="2198" dirty="0">
                <a:latin typeface="Calibri"/>
                <a:cs typeface="Calibri"/>
              </a:rPr>
              <a:t>Greater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performance</a:t>
            </a:r>
            <a:r>
              <a:rPr sz="2198" spc="41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and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accuracy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than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spc="-15" dirty="0">
                <a:latin typeface="Calibri"/>
                <a:cs typeface="Calibri"/>
              </a:rPr>
              <a:t>ChatGPT</a:t>
            </a:r>
            <a:endParaRPr sz="2198" dirty="0">
              <a:latin typeface="Calibri"/>
              <a:cs typeface="Calibri"/>
            </a:endParaRPr>
          </a:p>
          <a:p>
            <a:pPr marL="778980" lvl="1" indent="-253845">
              <a:spcBef>
                <a:spcPts val="385"/>
              </a:spcBef>
              <a:buFont typeface="Arial"/>
              <a:buChar char="•"/>
              <a:tabLst>
                <a:tab pos="778980" algn="l"/>
              </a:tabLst>
            </a:pPr>
            <a:r>
              <a:rPr sz="2198" dirty="0">
                <a:latin typeface="Calibri"/>
                <a:cs typeface="Calibri"/>
              </a:rPr>
              <a:t>Uses</a:t>
            </a:r>
            <a:r>
              <a:rPr sz="2198" spc="571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combination</a:t>
            </a:r>
            <a:r>
              <a:rPr sz="2198" spc="41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of</a:t>
            </a:r>
            <a:r>
              <a:rPr sz="2198" spc="41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English</a:t>
            </a:r>
            <a:r>
              <a:rPr sz="2198" spc="48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and</a:t>
            </a:r>
            <a:r>
              <a:rPr sz="2198" spc="41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multilingual</a:t>
            </a:r>
            <a:r>
              <a:rPr sz="2198" spc="41" dirty="0">
                <a:latin typeface="Calibri"/>
                <a:cs typeface="Calibri"/>
              </a:rPr>
              <a:t> </a:t>
            </a:r>
            <a:r>
              <a:rPr sz="2198" spc="-15" dirty="0">
                <a:latin typeface="Calibri"/>
                <a:cs typeface="Calibri"/>
              </a:rPr>
              <a:t>databases</a:t>
            </a:r>
            <a:endParaRPr sz="2198" dirty="0">
              <a:latin typeface="Calibri"/>
              <a:cs typeface="Calibri"/>
            </a:endParaRPr>
          </a:p>
          <a:p>
            <a:pPr marL="778980" lvl="1" indent="-253845">
              <a:spcBef>
                <a:spcPts val="206"/>
              </a:spcBef>
              <a:buFont typeface="Arial"/>
              <a:buChar char="•"/>
              <a:tabLst>
                <a:tab pos="778980" algn="l"/>
              </a:tabLst>
            </a:pPr>
            <a:r>
              <a:rPr sz="2198" dirty="0">
                <a:latin typeface="Calibri"/>
                <a:cs typeface="Calibri"/>
              </a:rPr>
              <a:t>Draws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from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web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documents,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books,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Wikipedia,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conversations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and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GitHub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spc="-27" dirty="0">
                <a:latin typeface="Calibri"/>
                <a:cs typeface="Calibri"/>
              </a:rPr>
              <a:t>code</a:t>
            </a:r>
            <a:endParaRPr sz="2198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5521" y="1295400"/>
            <a:ext cx="11790420" cy="694189"/>
          </a:xfrm>
          <a:prstGeom prst="rect">
            <a:avLst/>
          </a:prstGeom>
        </p:spPr>
        <p:txBody>
          <a:bodyPr vert="horz" wrap="square" lIns="0" tIns="17445" rIns="0" bIns="0" rtlCol="0">
            <a:spAutoFit/>
          </a:bodyPr>
          <a:lstStyle/>
          <a:p>
            <a:pPr marL="1339880">
              <a:spcBef>
                <a:spcPts val="139"/>
              </a:spcBef>
            </a:pPr>
            <a:r>
              <a:rPr dirty="0"/>
              <a:t>Impact</a:t>
            </a:r>
            <a:r>
              <a:rPr spc="69" dirty="0"/>
              <a:t> </a:t>
            </a:r>
            <a:r>
              <a:rPr dirty="0"/>
              <a:t>on</a:t>
            </a:r>
            <a:r>
              <a:rPr spc="89" dirty="0"/>
              <a:t> </a:t>
            </a:r>
            <a:r>
              <a:rPr dirty="0"/>
              <a:t>Higher</a:t>
            </a:r>
            <a:r>
              <a:rPr spc="74" dirty="0"/>
              <a:t> </a:t>
            </a:r>
            <a:r>
              <a:rPr spc="-15" dirty="0"/>
              <a:t>Education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96742" y="2335876"/>
            <a:ext cx="5766930" cy="1554695"/>
          </a:xfrm>
          <a:prstGeom prst="rect">
            <a:avLst/>
          </a:prstGeom>
        </p:spPr>
        <p:txBody>
          <a:bodyPr vert="horz" wrap="square" lIns="0" tIns="130848" rIns="0" bIns="0" rtlCol="0">
            <a:spAutoFit/>
          </a:bodyPr>
          <a:lstStyle/>
          <a:p>
            <a:pPr marL="271292" indent="-253845">
              <a:spcBef>
                <a:spcPts val="1030"/>
              </a:spcBef>
              <a:buFont typeface="Arial"/>
              <a:buChar char="•"/>
              <a:tabLst>
                <a:tab pos="271292" algn="l"/>
              </a:tabLst>
            </a:pPr>
            <a:r>
              <a:rPr sz="2609" dirty="0">
                <a:latin typeface="Calibri"/>
                <a:cs typeface="Calibri"/>
              </a:rPr>
              <a:t>Faculty</a:t>
            </a:r>
            <a:r>
              <a:rPr sz="2609" spc="56" dirty="0">
                <a:latin typeface="Calibri"/>
                <a:cs typeface="Calibri"/>
              </a:rPr>
              <a:t> </a:t>
            </a:r>
            <a:r>
              <a:rPr sz="2609" spc="-15" dirty="0">
                <a:latin typeface="Calibri"/>
                <a:cs typeface="Calibri"/>
              </a:rPr>
              <a:t>Reactions/Concerns/Time</a:t>
            </a:r>
            <a:endParaRPr sz="2609" dirty="0">
              <a:latin typeface="Calibri"/>
              <a:cs typeface="Calibri"/>
            </a:endParaRPr>
          </a:p>
          <a:p>
            <a:pPr marL="271292" indent="-253845">
              <a:spcBef>
                <a:spcPts val="898"/>
              </a:spcBef>
              <a:buFont typeface="Arial"/>
              <a:buChar char="•"/>
              <a:tabLst>
                <a:tab pos="271292" algn="l"/>
              </a:tabLst>
            </a:pPr>
            <a:r>
              <a:rPr sz="2609" dirty="0">
                <a:latin typeface="Calibri"/>
                <a:cs typeface="Calibri"/>
              </a:rPr>
              <a:t>Design</a:t>
            </a:r>
            <a:r>
              <a:rPr sz="2609" spc="110" dirty="0">
                <a:latin typeface="Calibri"/>
                <a:cs typeface="Calibri"/>
              </a:rPr>
              <a:t> </a:t>
            </a:r>
            <a:r>
              <a:rPr sz="2609" dirty="0">
                <a:latin typeface="Calibri"/>
                <a:cs typeface="Calibri"/>
              </a:rPr>
              <a:t>of</a:t>
            </a:r>
            <a:r>
              <a:rPr sz="2609" spc="117" dirty="0">
                <a:latin typeface="Calibri"/>
                <a:cs typeface="Calibri"/>
              </a:rPr>
              <a:t> </a:t>
            </a:r>
            <a:r>
              <a:rPr sz="2609" dirty="0">
                <a:latin typeface="Calibri"/>
                <a:cs typeface="Calibri"/>
              </a:rPr>
              <a:t>Assignments</a:t>
            </a:r>
            <a:r>
              <a:rPr sz="2609" spc="110" dirty="0">
                <a:latin typeface="Calibri"/>
                <a:cs typeface="Calibri"/>
              </a:rPr>
              <a:t> </a:t>
            </a:r>
            <a:r>
              <a:rPr sz="2609" dirty="0">
                <a:latin typeface="Calibri"/>
                <a:cs typeface="Calibri"/>
              </a:rPr>
              <a:t>and</a:t>
            </a:r>
            <a:r>
              <a:rPr sz="2609" spc="131" dirty="0">
                <a:latin typeface="Calibri"/>
                <a:cs typeface="Calibri"/>
              </a:rPr>
              <a:t> </a:t>
            </a:r>
            <a:r>
              <a:rPr sz="2609" spc="-15" dirty="0">
                <a:latin typeface="Calibri"/>
                <a:cs typeface="Calibri"/>
              </a:rPr>
              <a:t>assessments</a:t>
            </a:r>
            <a:endParaRPr sz="2609" dirty="0">
              <a:latin typeface="Calibri"/>
              <a:cs typeface="Calibri"/>
            </a:endParaRPr>
          </a:p>
          <a:p>
            <a:pPr marL="271292" indent="-253845">
              <a:spcBef>
                <a:spcPts val="804"/>
              </a:spcBef>
              <a:buFont typeface="Arial"/>
              <a:buChar char="•"/>
              <a:tabLst>
                <a:tab pos="271292" algn="l"/>
              </a:tabLst>
            </a:pPr>
            <a:r>
              <a:rPr sz="2609" dirty="0">
                <a:latin typeface="Calibri"/>
                <a:cs typeface="Calibri"/>
              </a:rPr>
              <a:t>Academic</a:t>
            </a:r>
            <a:r>
              <a:rPr sz="2609" spc="155" dirty="0">
                <a:latin typeface="Calibri"/>
                <a:cs typeface="Calibri"/>
              </a:rPr>
              <a:t> </a:t>
            </a:r>
            <a:r>
              <a:rPr sz="2609" spc="-15" dirty="0">
                <a:latin typeface="Calibri"/>
                <a:cs typeface="Calibri"/>
              </a:rPr>
              <a:t>Integrity</a:t>
            </a:r>
            <a:endParaRPr sz="2609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5521" y="1371600"/>
            <a:ext cx="11790420" cy="694189"/>
          </a:xfrm>
          <a:prstGeom prst="rect">
            <a:avLst/>
          </a:prstGeom>
        </p:spPr>
        <p:txBody>
          <a:bodyPr vert="horz" wrap="square" lIns="0" tIns="17445" rIns="0" bIns="0" rtlCol="0">
            <a:spAutoFit/>
          </a:bodyPr>
          <a:lstStyle/>
          <a:p>
            <a:pPr marL="1339880">
              <a:spcBef>
                <a:spcPts val="139"/>
              </a:spcBef>
            </a:pPr>
            <a:r>
              <a:rPr dirty="0"/>
              <a:t>Example</a:t>
            </a:r>
            <a:r>
              <a:rPr spc="23" dirty="0"/>
              <a:t> </a:t>
            </a:r>
            <a:r>
              <a:rPr dirty="0"/>
              <a:t>1:</a:t>
            </a:r>
            <a:r>
              <a:rPr spc="27" dirty="0"/>
              <a:t> </a:t>
            </a:r>
            <a:r>
              <a:rPr dirty="0"/>
              <a:t>Undergraduate</a:t>
            </a:r>
            <a:r>
              <a:rPr spc="36" dirty="0"/>
              <a:t> </a:t>
            </a:r>
            <a:r>
              <a:rPr dirty="0"/>
              <a:t>History</a:t>
            </a:r>
            <a:r>
              <a:rPr spc="36" dirty="0"/>
              <a:t> </a:t>
            </a:r>
            <a:r>
              <a:rPr spc="-15" dirty="0"/>
              <a:t>Course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9057" y="2971800"/>
            <a:ext cx="10514112" cy="3205112"/>
          </a:xfrm>
          <a:prstGeom prst="rect">
            <a:avLst/>
          </a:prstGeom>
        </p:spPr>
        <p:txBody>
          <a:bodyPr vert="horz" wrap="square" lIns="0" tIns="49724" rIns="0" bIns="0" rtlCol="0">
            <a:spAutoFit/>
          </a:bodyPr>
          <a:lstStyle/>
          <a:p>
            <a:pPr marL="17447" marR="6981">
              <a:lnSpc>
                <a:spcPct val="90300"/>
              </a:lnSpc>
              <a:spcBef>
                <a:spcPts val="393"/>
              </a:spcBef>
            </a:pPr>
            <a:r>
              <a:rPr sz="2198" dirty="0">
                <a:latin typeface="Calibri"/>
                <a:cs typeface="Calibri"/>
              </a:rPr>
              <a:t>Compose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a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short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response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essay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(500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words)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about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i="1" dirty="0">
                <a:latin typeface="Calibri"/>
                <a:cs typeface="Calibri"/>
              </a:rPr>
              <a:t>The</a:t>
            </a:r>
            <a:r>
              <a:rPr sz="2198" i="1" spc="27" dirty="0">
                <a:latin typeface="Calibri"/>
                <a:cs typeface="Calibri"/>
              </a:rPr>
              <a:t> </a:t>
            </a:r>
            <a:r>
              <a:rPr sz="2198" i="1" dirty="0">
                <a:latin typeface="Calibri"/>
                <a:cs typeface="Calibri"/>
              </a:rPr>
              <a:t>Deeds</a:t>
            </a:r>
            <a:r>
              <a:rPr sz="2198" i="1" spc="27" dirty="0">
                <a:latin typeface="Calibri"/>
                <a:cs typeface="Calibri"/>
              </a:rPr>
              <a:t> </a:t>
            </a:r>
            <a:r>
              <a:rPr sz="2198" i="1" dirty="0">
                <a:latin typeface="Calibri"/>
                <a:cs typeface="Calibri"/>
              </a:rPr>
              <a:t>of</a:t>
            </a:r>
            <a:r>
              <a:rPr sz="2198" i="1" spc="27" dirty="0">
                <a:latin typeface="Calibri"/>
                <a:cs typeface="Calibri"/>
              </a:rPr>
              <a:t> </a:t>
            </a:r>
            <a:r>
              <a:rPr sz="2198" i="1" dirty="0">
                <a:latin typeface="Calibri"/>
                <a:cs typeface="Calibri"/>
              </a:rPr>
              <a:t>Divine</a:t>
            </a:r>
            <a:r>
              <a:rPr sz="2198" i="1" spc="23" dirty="0">
                <a:latin typeface="Calibri"/>
                <a:cs typeface="Calibri"/>
              </a:rPr>
              <a:t> </a:t>
            </a:r>
            <a:r>
              <a:rPr sz="2198" i="1" dirty="0">
                <a:latin typeface="Calibri"/>
                <a:cs typeface="Calibri"/>
              </a:rPr>
              <a:t>Augustus</a:t>
            </a:r>
            <a:r>
              <a:rPr sz="2198" dirty="0">
                <a:latin typeface="Calibri"/>
                <a:cs typeface="Calibri"/>
              </a:rPr>
              <a:t>.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spc="-27" dirty="0">
                <a:latin typeface="Calibri"/>
                <a:cs typeface="Calibri"/>
              </a:rPr>
              <a:t>Your </a:t>
            </a:r>
            <a:r>
              <a:rPr sz="2198" dirty="0">
                <a:latin typeface="Calibri"/>
                <a:cs typeface="Calibri"/>
              </a:rPr>
              <a:t>essay</a:t>
            </a:r>
            <a:r>
              <a:rPr sz="2198" spc="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should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contain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a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thesis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statement,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evidence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from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the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text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(with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proper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citations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spc="-27" dirty="0">
                <a:latin typeface="Calibri"/>
                <a:cs typeface="Calibri"/>
              </a:rPr>
              <a:t>from </a:t>
            </a:r>
            <a:r>
              <a:rPr sz="2198" dirty="0">
                <a:latin typeface="Calibri"/>
                <a:cs typeface="Calibri"/>
              </a:rPr>
              <a:t>the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primary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source,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textbook,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and/or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lesson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readings),</a:t>
            </a:r>
            <a:r>
              <a:rPr sz="2198" spc="15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and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a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conclusion.</a:t>
            </a:r>
            <a:r>
              <a:rPr sz="2198" spc="15" dirty="0">
                <a:latin typeface="Calibri"/>
                <a:cs typeface="Calibri"/>
              </a:rPr>
              <a:t> </a:t>
            </a:r>
            <a:r>
              <a:rPr sz="2198" spc="-15" dirty="0">
                <a:latin typeface="Calibri"/>
                <a:cs typeface="Calibri"/>
              </a:rPr>
              <a:t>You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may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choose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spc="-36" dirty="0">
                <a:latin typeface="Calibri"/>
                <a:cs typeface="Calibri"/>
              </a:rPr>
              <a:t>to </a:t>
            </a:r>
            <a:r>
              <a:rPr sz="2198" dirty="0">
                <a:latin typeface="Calibri"/>
                <a:cs typeface="Calibri"/>
              </a:rPr>
              <a:t>respond</a:t>
            </a:r>
            <a:r>
              <a:rPr sz="2198" spc="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to</a:t>
            </a:r>
            <a:r>
              <a:rPr sz="2198" spc="15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one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or</a:t>
            </a:r>
            <a:r>
              <a:rPr sz="2198" spc="15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more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of</a:t>
            </a:r>
            <a:r>
              <a:rPr sz="2198" spc="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the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following</a:t>
            </a:r>
            <a:r>
              <a:rPr sz="2198" spc="15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topics,</a:t>
            </a:r>
            <a:r>
              <a:rPr sz="2198" spc="15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or</a:t>
            </a:r>
            <a:r>
              <a:rPr sz="2198" spc="15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decide</a:t>
            </a:r>
            <a:r>
              <a:rPr sz="2198" spc="15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on</a:t>
            </a:r>
            <a:r>
              <a:rPr sz="2198" spc="15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one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of</a:t>
            </a:r>
            <a:r>
              <a:rPr sz="2198" spc="15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your</a:t>
            </a:r>
            <a:r>
              <a:rPr sz="2198" spc="15" dirty="0">
                <a:latin typeface="Calibri"/>
                <a:cs typeface="Calibri"/>
              </a:rPr>
              <a:t> </a:t>
            </a:r>
            <a:r>
              <a:rPr sz="2198" spc="-27" dirty="0">
                <a:latin typeface="Calibri"/>
                <a:cs typeface="Calibri"/>
              </a:rPr>
              <a:t>own:</a:t>
            </a:r>
            <a:endParaRPr sz="2198" dirty="0">
              <a:latin typeface="Calibri"/>
              <a:cs typeface="Calibri"/>
            </a:endParaRPr>
          </a:p>
          <a:p>
            <a:pPr marL="397777" marR="659471" indent="-253845">
              <a:lnSpc>
                <a:spcPts val="2294"/>
              </a:lnSpc>
              <a:spcBef>
                <a:spcPts val="750"/>
              </a:spcBef>
              <a:buFont typeface="Arial"/>
              <a:buChar char="•"/>
              <a:tabLst>
                <a:tab pos="398649" algn="l"/>
              </a:tabLst>
            </a:pPr>
            <a:r>
              <a:rPr sz="2198" dirty="0">
                <a:latin typeface="Calibri"/>
                <a:cs typeface="Calibri"/>
              </a:rPr>
              <a:t>How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does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Augustus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wish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the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Roman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people</a:t>
            </a:r>
            <a:r>
              <a:rPr sz="2198" spc="41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to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see</a:t>
            </a:r>
            <a:r>
              <a:rPr sz="2198" spc="41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him?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How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does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he</a:t>
            </a:r>
            <a:r>
              <a:rPr sz="2198" spc="41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buttress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spc="-27" dirty="0">
                <a:latin typeface="Calibri"/>
                <a:cs typeface="Calibri"/>
              </a:rPr>
              <a:t>this </a:t>
            </a:r>
            <a:r>
              <a:rPr sz="2198" dirty="0">
                <a:latin typeface="Calibri"/>
                <a:cs typeface="Calibri"/>
              </a:rPr>
              <a:t>impression</a:t>
            </a:r>
            <a:r>
              <a:rPr sz="2198" spc="56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with</a:t>
            </a:r>
            <a:r>
              <a:rPr sz="2198" spc="56" dirty="0">
                <a:latin typeface="Calibri"/>
                <a:cs typeface="Calibri"/>
              </a:rPr>
              <a:t> </a:t>
            </a:r>
            <a:r>
              <a:rPr sz="2198" spc="-15" dirty="0">
                <a:latin typeface="Calibri"/>
                <a:cs typeface="Calibri"/>
              </a:rPr>
              <a:t>“evidence”?</a:t>
            </a:r>
            <a:endParaRPr sz="2198" dirty="0">
              <a:latin typeface="Calibri"/>
              <a:cs typeface="Calibri"/>
            </a:endParaRPr>
          </a:p>
          <a:p>
            <a:pPr marL="397777" marR="470179" indent="-253845">
              <a:lnSpc>
                <a:spcPts val="2377"/>
              </a:lnSpc>
              <a:spcBef>
                <a:spcPts val="110"/>
              </a:spcBef>
              <a:buFont typeface="Arial"/>
              <a:buChar char="•"/>
              <a:tabLst>
                <a:tab pos="398649" algn="l"/>
              </a:tabLst>
            </a:pPr>
            <a:r>
              <a:rPr sz="2198" dirty="0">
                <a:latin typeface="Calibri"/>
                <a:cs typeface="Calibri"/>
              </a:rPr>
              <a:t>In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what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ways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does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Augustus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work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to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shape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the</a:t>
            </a:r>
            <a:r>
              <a:rPr sz="2198" spc="41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public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perception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and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memory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of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spc="-36" dirty="0">
                <a:latin typeface="Calibri"/>
                <a:cs typeface="Calibri"/>
              </a:rPr>
              <a:t>his </a:t>
            </a:r>
            <a:r>
              <a:rPr sz="2198" dirty="0">
                <a:latin typeface="Calibri"/>
                <a:cs typeface="Calibri"/>
              </a:rPr>
              <a:t>former</a:t>
            </a:r>
            <a:r>
              <a:rPr sz="2198" spc="7" dirty="0">
                <a:latin typeface="Calibri"/>
                <a:cs typeface="Calibri"/>
              </a:rPr>
              <a:t> </a:t>
            </a:r>
            <a:r>
              <a:rPr sz="2198" spc="-15" dirty="0">
                <a:latin typeface="Calibri"/>
                <a:cs typeface="Calibri"/>
              </a:rPr>
              <a:t>enemies?</a:t>
            </a:r>
            <a:endParaRPr sz="2198" dirty="0">
              <a:latin typeface="Calibri"/>
              <a:cs typeface="Calibri"/>
            </a:endParaRPr>
          </a:p>
          <a:p>
            <a:pPr marL="397777" marR="616729" indent="-253845">
              <a:lnSpc>
                <a:spcPts val="2294"/>
              </a:lnSpc>
              <a:spcBef>
                <a:spcPts val="163"/>
              </a:spcBef>
              <a:buFont typeface="Arial"/>
              <a:buChar char="•"/>
              <a:tabLst>
                <a:tab pos="398649" algn="l"/>
              </a:tabLst>
            </a:pPr>
            <a:r>
              <a:rPr sz="2198" dirty="0">
                <a:latin typeface="Calibri"/>
                <a:cs typeface="Calibri"/>
              </a:rPr>
              <a:t>In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what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ways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do</a:t>
            </a:r>
            <a:r>
              <a:rPr sz="2198" spc="15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we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find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Augustus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presenting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false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or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biased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information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about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spc="-36" dirty="0">
                <a:latin typeface="Calibri"/>
                <a:cs typeface="Calibri"/>
              </a:rPr>
              <a:t>the </a:t>
            </a:r>
            <a:r>
              <a:rPr sz="2198" dirty="0">
                <a:latin typeface="Calibri"/>
                <a:cs typeface="Calibri"/>
              </a:rPr>
              <a:t>problematic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events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of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his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spc="-27" dirty="0">
                <a:latin typeface="Calibri"/>
                <a:cs typeface="Calibri"/>
              </a:rPr>
              <a:t>past?</a:t>
            </a:r>
            <a:endParaRPr sz="2198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5521" y="1219200"/>
            <a:ext cx="11790420" cy="694189"/>
          </a:xfrm>
          <a:prstGeom prst="rect">
            <a:avLst/>
          </a:prstGeom>
        </p:spPr>
        <p:txBody>
          <a:bodyPr vert="horz" wrap="square" lIns="0" tIns="17445" rIns="0" bIns="0" rtlCol="0">
            <a:spAutoFit/>
          </a:bodyPr>
          <a:lstStyle/>
          <a:p>
            <a:pPr marL="1339880">
              <a:spcBef>
                <a:spcPts val="139"/>
              </a:spcBef>
            </a:pPr>
            <a:r>
              <a:rPr dirty="0" err="1"/>
              <a:t>ChatGPT</a:t>
            </a:r>
            <a:r>
              <a:rPr spc="89" dirty="0"/>
              <a:t> </a:t>
            </a:r>
            <a:r>
              <a:rPr spc="-15" dirty="0"/>
              <a:t>Prompt</a:t>
            </a:r>
            <a:r>
              <a:rPr lang="en-US" spc="-15" dirty="0"/>
              <a:t>s (Example 1)</a:t>
            </a:r>
            <a:endParaRPr spc="-15" dirty="0"/>
          </a:p>
        </p:txBody>
      </p:sp>
      <p:sp>
        <p:nvSpPr>
          <p:cNvPr id="3" name="object 3"/>
          <p:cNvSpPr txBox="1"/>
          <p:nvPr/>
        </p:nvSpPr>
        <p:spPr>
          <a:xfrm>
            <a:off x="1725584" y="2333528"/>
            <a:ext cx="10556859" cy="2266054"/>
          </a:xfrm>
          <a:prstGeom prst="rect">
            <a:avLst/>
          </a:prstGeom>
        </p:spPr>
        <p:txBody>
          <a:bodyPr vert="horz" wrap="square" lIns="0" tIns="87234" rIns="0" bIns="0" rtlCol="0">
            <a:spAutoFit/>
          </a:bodyPr>
          <a:lstStyle/>
          <a:p>
            <a:pPr marL="17447">
              <a:spcBef>
                <a:spcPts val="687"/>
              </a:spcBef>
            </a:pPr>
            <a:r>
              <a:rPr sz="2062" b="1" dirty="0">
                <a:latin typeface="Calibri"/>
                <a:cs typeface="Calibri"/>
              </a:rPr>
              <a:t>Prompt</a:t>
            </a:r>
            <a:r>
              <a:rPr sz="2062" b="1" spc="110" dirty="0">
                <a:latin typeface="Calibri"/>
                <a:cs typeface="Calibri"/>
              </a:rPr>
              <a:t> </a:t>
            </a:r>
            <a:r>
              <a:rPr sz="2062" b="1" spc="-36" dirty="0">
                <a:latin typeface="Calibri"/>
                <a:cs typeface="Calibri"/>
              </a:rPr>
              <a:t>1:</a:t>
            </a:r>
            <a:endParaRPr sz="2062">
              <a:latin typeface="Calibri"/>
              <a:cs typeface="Calibri"/>
            </a:endParaRPr>
          </a:p>
          <a:p>
            <a:pPr marL="80254" marR="6981">
              <a:lnSpc>
                <a:spcPct val="92600"/>
              </a:lnSpc>
              <a:spcBef>
                <a:spcPts val="728"/>
              </a:spcBef>
            </a:pPr>
            <a:r>
              <a:rPr sz="2062" dirty="0">
                <a:latin typeface="Calibri"/>
                <a:cs typeface="Calibri"/>
              </a:rPr>
              <a:t>Compose</a:t>
            </a:r>
            <a:r>
              <a:rPr sz="2062" spc="69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a</a:t>
            </a:r>
            <a:r>
              <a:rPr sz="2062" spc="89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500-word</a:t>
            </a:r>
            <a:r>
              <a:rPr sz="2062" spc="89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essay</a:t>
            </a:r>
            <a:r>
              <a:rPr sz="2062" spc="89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containing</a:t>
            </a:r>
            <a:r>
              <a:rPr sz="2062" spc="98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a</a:t>
            </a:r>
            <a:r>
              <a:rPr sz="2062" spc="82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thesis</a:t>
            </a:r>
            <a:r>
              <a:rPr sz="2062" spc="74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statement,</a:t>
            </a:r>
            <a:r>
              <a:rPr sz="2062" spc="69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evidence</a:t>
            </a:r>
            <a:r>
              <a:rPr sz="2062" spc="98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from</a:t>
            </a:r>
            <a:r>
              <a:rPr sz="2062" spc="98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the</a:t>
            </a:r>
            <a:r>
              <a:rPr sz="2062" spc="98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Res</a:t>
            </a:r>
            <a:r>
              <a:rPr sz="2062" spc="74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Gestae</a:t>
            </a:r>
            <a:r>
              <a:rPr sz="2062" spc="98" dirty="0">
                <a:latin typeface="Calibri"/>
                <a:cs typeface="Calibri"/>
              </a:rPr>
              <a:t> </a:t>
            </a:r>
            <a:r>
              <a:rPr sz="2062" spc="-27" dirty="0">
                <a:latin typeface="Calibri"/>
                <a:cs typeface="Calibri"/>
              </a:rPr>
              <a:t>Divi </a:t>
            </a:r>
            <a:r>
              <a:rPr sz="2062" dirty="0">
                <a:latin typeface="Calibri"/>
                <a:cs typeface="Calibri"/>
              </a:rPr>
              <a:t>Augusti</a:t>
            </a:r>
            <a:r>
              <a:rPr sz="2062" spc="82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and</a:t>
            </a:r>
            <a:r>
              <a:rPr sz="2062" spc="98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a</a:t>
            </a:r>
            <a:r>
              <a:rPr sz="2062" spc="106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conclusion</a:t>
            </a:r>
            <a:r>
              <a:rPr sz="2062" spc="98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that</a:t>
            </a:r>
            <a:r>
              <a:rPr sz="2062" spc="98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responds</a:t>
            </a:r>
            <a:r>
              <a:rPr sz="2062" spc="82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to</a:t>
            </a:r>
            <a:r>
              <a:rPr sz="2062" spc="98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the</a:t>
            </a:r>
            <a:r>
              <a:rPr sz="2062" spc="106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following</a:t>
            </a:r>
            <a:r>
              <a:rPr sz="2062" spc="98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questions:</a:t>
            </a:r>
            <a:r>
              <a:rPr sz="2062" spc="98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How</a:t>
            </a:r>
            <a:r>
              <a:rPr sz="2062" spc="110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does</a:t>
            </a:r>
            <a:r>
              <a:rPr sz="2062" spc="98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Augustus</a:t>
            </a:r>
            <a:r>
              <a:rPr sz="2062" spc="82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wish</a:t>
            </a:r>
            <a:r>
              <a:rPr sz="2062" spc="106" dirty="0">
                <a:latin typeface="Calibri"/>
                <a:cs typeface="Calibri"/>
              </a:rPr>
              <a:t> </a:t>
            </a:r>
            <a:r>
              <a:rPr sz="2062" spc="-36" dirty="0">
                <a:latin typeface="Calibri"/>
                <a:cs typeface="Calibri"/>
              </a:rPr>
              <a:t>the </a:t>
            </a:r>
            <a:r>
              <a:rPr sz="2062" dirty="0">
                <a:latin typeface="Calibri"/>
                <a:cs typeface="Calibri"/>
              </a:rPr>
              <a:t>Roman</a:t>
            </a:r>
            <a:r>
              <a:rPr sz="2062" spc="74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people</a:t>
            </a:r>
            <a:r>
              <a:rPr sz="2062" spc="98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to</a:t>
            </a:r>
            <a:r>
              <a:rPr sz="2062" spc="89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see</a:t>
            </a:r>
            <a:r>
              <a:rPr sz="2062" spc="98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him?</a:t>
            </a:r>
            <a:r>
              <a:rPr sz="2062" spc="74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How</a:t>
            </a:r>
            <a:r>
              <a:rPr sz="2062" spc="106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does</a:t>
            </a:r>
            <a:r>
              <a:rPr sz="2062" spc="69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he</a:t>
            </a:r>
            <a:r>
              <a:rPr sz="2062" spc="98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buttress</a:t>
            </a:r>
            <a:r>
              <a:rPr sz="2062" spc="74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this</a:t>
            </a:r>
            <a:r>
              <a:rPr sz="2062" spc="69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impression</a:t>
            </a:r>
            <a:r>
              <a:rPr sz="2062" spc="98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with</a:t>
            </a:r>
            <a:r>
              <a:rPr sz="2062" spc="98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“evidence”?</a:t>
            </a:r>
            <a:r>
              <a:rPr sz="2062" spc="74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In</a:t>
            </a:r>
            <a:r>
              <a:rPr sz="2062" spc="98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what</a:t>
            </a:r>
            <a:r>
              <a:rPr sz="2062" spc="82" dirty="0">
                <a:latin typeface="Calibri"/>
                <a:cs typeface="Calibri"/>
              </a:rPr>
              <a:t> </a:t>
            </a:r>
            <a:r>
              <a:rPr sz="2062" spc="-27" dirty="0">
                <a:latin typeface="Calibri"/>
                <a:cs typeface="Calibri"/>
              </a:rPr>
              <a:t>ways </a:t>
            </a:r>
            <a:r>
              <a:rPr sz="2062" dirty="0">
                <a:latin typeface="Calibri"/>
                <a:cs typeface="Calibri"/>
              </a:rPr>
              <a:t>does</a:t>
            </a:r>
            <a:r>
              <a:rPr sz="2062" spc="65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Augustus</a:t>
            </a:r>
            <a:r>
              <a:rPr sz="2062" spc="82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work</a:t>
            </a:r>
            <a:r>
              <a:rPr sz="2062" spc="89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to</a:t>
            </a:r>
            <a:r>
              <a:rPr sz="2062" spc="98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shape</a:t>
            </a:r>
            <a:r>
              <a:rPr sz="2062" spc="98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the</a:t>
            </a:r>
            <a:r>
              <a:rPr sz="2062" spc="98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public</a:t>
            </a:r>
            <a:r>
              <a:rPr sz="2062" spc="89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perception</a:t>
            </a:r>
            <a:r>
              <a:rPr sz="2062" spc="98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and</a:t>
            </a:r>
            <a:r>
              <a:rPr sz="2062" spc="98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memory</a:t>
            </a:r>
            <a:r>
              <a:rPr sz="2062" spc="98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of</a:t>
            </a:r>
            <a:r>
              <a:rPr sz="2062" spc="82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his</a:t>
            </a:r>
            <a:r>
              <a:rPr sz="2062" spc="82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former</a:t>
            </a:r>
            <a:r>
              <a:rPr sz="2062" spc="89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enemies?</a:t>
            </a:r>
            <a:r>
              <a:rPr sz="2062" spc="82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In</a:t>
            </a:r>
            <a:r>
              <a:rPr sz="2062" spc="106" dirty="0">
                <a:latin typeface="Calibri"/>
                <a:cs typeface="Calibri"/>
              </a:rPr>
              <a:t> </a:t>
            </a:r>
            <a:r>
              <a:rPr sz="2062" spc="-27" dirty="0">
                <a:latin typeface="Calibri"/>
                <a:cs typeface="Calibri"/>
              </a:rPr>
              <a:t>what </a:t>
            </a:r>
            <a:r>
              <a:rPr sz="2062" dirty="0">
                <a:latin typeface="Calibri"/>
                <a:cs typeface="Calibri"/>
              </a:rPr>
              <a:t>ways</a:t>
            </a:r>
            <a:r>
              <a:rPr sz="2062" spc="56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do</a:t>
            </a:r>
            <a:r>
              <a:rPr sz="2062" spc="82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we</a:t>
            </a:r>
            <a:r>
              <a:rPr sz="2062" spc="89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find</a:t>
            </a:r>
            <a:r>
              <a:rPr sz="2062" spc="89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Augustus</a:t>
            </a:r>
            <a:r>
              <a:rPr sz="2062" spc="69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presenting</a:t>
            </a:r>
            <a:r>
              <a:rPr sz="2062" spc="89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false</a:t>
            </a:r>
            <a:r>
              <a:rPr sz="2062" spc="82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or</a:t>
            </a:r>
            <a:r>
              <a:rPr sz="2062" spc="82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biased</a:t>
            </a:r>
            <a:r>
              <a:rPr sz="2062" spc="82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information</a:t>
            </a:r>
            <a:r>
              <a:rPr sz="2062" spc="89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about</a:t>
            </a:r>
            <a:r>
              <a:rPr sz="2062" spc="74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the</a:t>
            </a:r>
            <a:r>
              <a:rPr sz="2062" spc="89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problematic</a:t>
            </a:r>
            <a:r>
              <a:rPr sz="2062" spc="82" dirty="0">
                <a:latin typeface="Calibri"/>
                <a:cs typeface="Calibri"/>
              </a:rPr>
              <a:t> </a:t>
            </a:r>
            <a:r>
              <a:rPr sz="2062" spc="-15" dirty="0">
                <a:latin typeface="Calibri"/>
                <a:cs typeface="Calibri"/>
              </a:rPr>
              <a:t>events</a:t>
            </a:r>
            <a:r>
              <a:rPr sz="2062" spc="687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of</a:t>
            </a:r>
            <a:r>
              <a:rPr sz="2062" spc="41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his</a:t>
            </a:r>
            <a:r>
              <a:rPr sz="2062" spc="41" dirty="0">
                <a:latin typeface="Calibri"/>
                <a:cs typeface="Calibri"/>
              </a:rPr>
              <a:t> </a:t>
            </a:r>
            <a:r>
              <a:rPr sz="2062" spc="-15" dirty="0">
                <a:latin typeface="Calibri"/>
                <a:cs typeface="Calibri"/>
              </a:rPr>
              <a:t>past?</a:t>
            </a:r>
            <a:endParaRPr sz="2062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03E0B8-DCDF-A45C-30A9-1B80952DFB8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24074" y="228600"/>
            <a:ext cx="12969461" cy="492443"/>
          </a:xfrm>
        </p:spPr>
        <p:txBody>
          <a:bodyPr/>
          <a:lstStyle/>
          <a:p>
            <a:r>
              <a:rPr lang="en-US" dirty="0"/>
              <a:t>AI Sample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327778" y="1295400"/>
            <a:ext cx="10917996" cy="6023348"/>
          </a:xfrm>
          <a:prstGeom prst="rect">
            <a:avLst/>
          </a:prstGeom>
        </p:spPr>
        <p:txBody>
          <a:bodyPr vert="horz" wrap="square" lIns="0" tIns="18320" rIns="0" bIns="0" rtlCol="0">
            <a:spAutoFit/>
          </a:bodyPr>
          <a:lstStyle/>
          <a:p>
            <a:pPr marL="17447" marR="40997">
              <a:lnSpc>
                <a:spcPct val="99700"/>
              </a:lnSpc>
              <a:spcBef>
                <a:spcPts val="143"/>
              </a:spcBef>
            </a:pPr>
            <a:r>
              <a:rPr sz="1786" dirty="0">
                <a:latin typeface="Calibri"/>
                <a:cs typeface="Calibri"/>
              </a:rPr>
              <a:t>In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the</a:t>
            </a:r>
            <a:r>
              <a:rPr sz="1786" spc="-27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Res</a:t>
            </a:r>
            <a:r>
              <a:rPr sz="1786" spc="-27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Gestae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Divi</a:t>
            </a:r>
            <a:r>
              <a:rPr sz="1786" spc="-27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Augusti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(The</a:t>
            </a:r>
            <a:r>
              <a:rPr sz="1786" spc="-27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Deeds</a:t>
            </a:r>
            <a:r>
              <a:rPr sz="1786" spc="-27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of</a:t>
            </a:r>
            <a:r>
              <a:rPr sz="1786" spc="-27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the</a:t>
            </a:r>
            <a:r>
              <a:rPr sz="1786" spc="-27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Divine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Augustus),</a:t>
            </a:r>
            <a:r>
              <a:rPr sz="1786" spc="-27" dirty="0">
                <a:latin typeface="Calibri"/>
                <a:cs typeface="Calibri"/>
              </a:rPr>
              <a:t> </a:t>
            </a:r>
            <a:r>
              <a:rPr sz="1786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Augustus</a:t>
            </a:r>
            <a:r>
              <a:rPr sz="1786" u="heavy" spc="-2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786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presents</a:t>
            </a:r>
            <a:r>
              <a:rPr sz="1786" u="heavy" spc="-36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786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himself</a:t>
            </a:r>
            <a:r>
              <a:rPr sz="1786" u="heavy" spc="-2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786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as</a:t>
            </a:r>
            <a:r>
              <a:rPr sz="1786" spc="-27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a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benevolent</a:t>
            </a:r>
            <a:r>
              <a:rPr sz="1786" spc="-27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and</a:t>
            </a:r>
            <a:r>
              <a:rPr sz="1786" spc="-27" dirty="0">
                <a:latin typeface="Calibri"/>
                <a:cs typeface="Calibri"/>
              </a:rPr>
              <a:t> wise </a:t>
            </a:r>
            <a:r>
              <a:rPr sz="1786" dirty="0">
                <a:latin typeface="Calibri"/>
                <a:cs typeface="Calibri"/>
              </a:rPr>
              <a:t>leader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who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has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brought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peace</a:t>
            </a:r>
            <a:r>
              <a:rPr sz="1786" spc="-27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and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prosperity</a:t>
            </a:r>
            <a:r>
              <a:rPr sz="1786" spc="-27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to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Rome.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He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uses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a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variety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of</a:t>
            </a:r>
            <a:r>
              <a:rPr sz="1786" spc="-27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tactics</a:t>
            </a:r>
            <a:r>
              <a:rPr sz="1786" spc="-23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to</a:t>
            </a:r>
            <a:r>
              <a:rPr sz="1786" spc="-23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buttress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this</a:t>
            </a:r>
            <a:r>
              <a:rPr sz="1786" spc="-27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impression,</a:t>
            </a:r>
            <a:r>
              <a:rPr sz="1786" spc="687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including</a:t>
            </a:r>
            <a:r>
              <a:rPr sz="1786" spc="-56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highlighting</a:t>
            </a:r>
            <a:r>
              <a:rPr sz="1786" spc="-27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his</a:t>
            </a:r>
            <a:r>
              <a:rPr sz="1786" spc="-23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military</a:t>
            </a:r>
            <a:r>
              <a:rPr sz="1786" spc="-15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victories,</a:t>
            </a:r>
            <a:r>
              <a:rPr sz="1786" spc="-23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his</a:t>
            </a:r>
            <a:r>
              <a:rPr sz="1786" spc="-23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administrative accomplishments, </a:t>
            </a:r>
            <a:r>
              <a:rPr sz="1786" dirty="0">
                <a:latin typeface="Calibri"/>
                <a:cs typeface="Calibri"/>
              </a:rPr>
              <a:t>and</a:t>
            </a:r>
            <a:r>
              <a:rPr sz="1786" spc="-27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his</a:t>
            </a:r>
            <a:r>
              <a:rPr sz="1786" spc="-27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moral</a:t>
            </a:r>
            <a:r>
              <a:rPr sz="1786" spc="-27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virtues.</a:t>
            </a:r>
            <a:r>
              <a:rPr sz="1786" spc="-227" dirty="0">
                <a:latin typeface="Calibri"/>
                <a:cs typeface="Calibri"/>
              </a:rPr>
              <a:t> </a:t>
            </a:r>
            <a:r>
              <a:rPr sz="1786" u="heavy" spc="-2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786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Augustus</a:t>
            </a:r>
            <a:r>
              <a:rPr sz="1786" u="heavy" spc="-23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786" u="heavy" spc="-2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also</a:t>
            </a:r>
            <a:r>
              <a:rPr sz="1786" spc="-27" dirty="0">
                <a:latin typeface="Calibri"/>
                <a:cs typeface="Calibri"/>
              </a:rPr>
              <a:t> </a:t>
            </a:r>
            <a:r>
              <a:rPr sz="1786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works</a:t>
            </a:r>
            <a:r>
              <a:rPr sz="1786" u="heavy" spc="-4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786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to</a:t>
            </a:r>
            <a:r>
              <a:rPr sz="1786" u="heavy" spc="-2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786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shape</a:t>
            </a:r>
            <a:r>
              <a:rPr sz="1786" u="heavy" spc="-36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786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sz="1786" u="heavy" spc="-36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786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public</a:t>
            </a:r>
            <a:r>
              <a:rPr sz="1786" u="heavy" spc="-36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786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perception</a:t>
            </a:r>
            <a:r>
              <a:rPr sz="1786" u="heavy" spc="-4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786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and</a:t>
            </a:r>
            <a:r>
              <a:rPr sz="1786" u="heavy" spc="-4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786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memory</a:t>
            </a:r>
            <a:r>
              <a:rPr sz="1786" u="heavy" spc="-4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786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sz="1786" u="heavy" spc="-36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786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his</a:t>
            </a:r>
            <a:r>
              <a:rPr sz="1786" u="heavy" spc="-36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786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former</a:t>
            </a:r>
            <a:r>
              <a:rPr sz="1786" u="heavy" spc="-2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786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enemies</a:t>
            </a:r>
            <a:r>
              <a:rPr sz="1786" u="heavy" spc="-36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786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by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presenting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them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as</a:t>
            </a:r>
            <a:r>
              <a:rPr sz="1786" spc="-27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threats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to</a:t>
            </a:r>
            <a:r>
              <a:rPr sz="1786" spc="-27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Rome</a:t>
            </a:r>
            <a:r>
              <a:rPr sz="1786" spc="-27" dirty="0">
                <a:latin typeface="Calibri"/>
                <a:cs typeface="Calibri"/>
              </a:rPr>
              <a:t> </a:t>
            </a:r>
            <a:r>
              <a:rPr sz="1786" spc="-36" dirty="0">
                <a:latin typeface="Calibri"/>
                <a:cs typeface="Calibri"/>
              </a:rPr>
              <a:t>and </a:t>
            </a:r>
            <a:r>
              <a:rPr sz="1786" spc="-15" dirty="0">
                <a:latin typeface="Calibri"/>
                <a:cs typeface="Calibri"/>
              </a:rPr>
              <a:t>emphasizing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his</a:t>
            </a:r>
            <a:r>
              <a:rPr sz="1786" spc="-27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own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role</a:t>
            </a:r>
            <a:r>
              <a:rPr sz="1786" spc="-27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in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defeating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them.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spc="-27" dirty="0">
                <a:latin typeface="Calibri"/>
                <a:cs typeface="Calibri"/>
              </a:rPr>
              <a:t>However,</a:t>
            </a:r>
            <a:r>
              <a:rPr sz="1786" spc="-23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a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closer</a:t>
            </a:r>
            <a:r>
              <a:rPr sz="1786" spc="-23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examination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of</a:t>
            </a:r>
            <a:r>
              <a:rPr sz="1786" spc="-27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the</a:t>
            </a:r>
            <a:r>
              <a:rPr sz="1786" spc="-27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text</a:t>
            </a:r>
            <a:r>
              <a:rPr sz="1786" spc="-27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reveals</a:t>
            </a:r>
            <a:r>
              <a:rPr sz="1786" spc="-27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that</a:t>
            </a:r>
            <a:r>
              <a:rPr sz="1786" spc="-27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Augustus</a:t>
            </a:r>
            <a:r>
              <a:rPr sz="1786" spc="-23" dirty="0">
                <a:latin typeface="Calibri"/>
                <a:cs typeface="Calibri"/>
              </a:rPr>
              <a:t> </a:t>
            </a:r>
            <a:r>
              <a:rPr sz="1786" spc="-36" dirty="0">
                <a:latin typeface="Calibri"/>
                <a:cs typeface="Calibri"/>
              </a:rPr>
              <a:t>is </a:t>
            </a:r>
            <a:r>
              <a:rPr sz="1786" spc="-15" dirty="0">
                <a:latin typeface="Calibri"/>
                <a:cs typeface="Calibri"/>
              </a:rPr>
              <a:t>presenting</a:t>
            </a:r>
            <a:r>
              <a:rPr sz="1786" spc="-5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false</a:t>
            </a:r>
            <a:r>
              <a:rPr sz="1786" spc="-27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or</a:t>
            </a:r>
            <a:r>
              <a:rPr sz="1786" spc="-23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biased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information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about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the</a:t>
            </a:r>
            <a:r>
              <a:rPr sz="1786" spc="-27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problematic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events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of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his</a:t>
            </a:r>
            <a:r>
              <a:rPr sz="1786" spc="-27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past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in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order</a:t>
            </a:r>
            <a:r>
              <a:rPr sz="1786" spc="-27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to</a:t>
            </a:r>
            <a:r>
              <a:rPr sz="1786" spc="-23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present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himself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in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the</a:t>
            </a:r>
            <a:r>
              <a:rPr sz="1786" spc="-27" dirty="0">
                <a:latin typeface="Calibri"/>
                <a:cs typeface="Calibri"/>
              </a:rPr>
              <a:t> best </a:t>
            </a:r>
            <a:r>
              <a:rPr sz="1786" dirty="0">
                <a:latin typeface="Calibri"/>
                <a:cs typeface="Calibri"/>
              </a:rPr>
              <a:t>possible</a:t>
            </a:r>
            <a:r>
              <a:rPr sz="1786" spc="-56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light.</a:t>
            </a:r>
            <a:endParaRPr sz="1786" dirty="0">
              <a:latin typeface="Calibri"/>
              <a:cs typeface="Calibri"/>
            </a:endParaRPr>
          </a:p>
          <a:p>
            <a:pPr>
              <a:spcBef>
                <a:spcPts val="65"/>
              </a:spcBef>
            </a:pPr>
            <a:endParaRPr sz="1650" dirty="0">
              <a:latin typeface="Calibri"/>
              <a:cs typeface="Calibri"/>
            </a:endParaRPr>
          </a:p>
          <a:p>
            <a:pPr marL="17447" marR="6981">
              <a:lnSpc>
                <a:spcPct val="99700"/>
              </a:lnSpc>
            </a:pPr>
            <a:r>
              <a:rPr sz="1786" spc="-15" dirty="0">
                <a:latin typeface="Calibri"/>
                <a:cs typeface="Calibri"/>
              </a:rPr>
              <a:t>Augustus'</a:t>
            </a:r>
            <a:r>
              <a:rPr sz="1786" spc="-5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primary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goal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in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the</a:t>
            </a:r>
            <a:r>
              <a:rPr sz="1786" spc="-27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Res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Gestae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is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to</a:t>
            </a:r>
            <a:r>
              <a:rPr sz="1786" spc="-27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present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himself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as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a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heroic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and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benevolent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leader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who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has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brought </a:t>
            </a:r>
            <a:r>
              <a:rPr sz="1786" dirty="0">
                <a:latin typeface="Calibri"/>
                <a:cs typeface="Calibri"/>
              </a:rPr>
              <a:t>peace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and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prosperity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to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Rome.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He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emphasizes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his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military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victories,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including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his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campaigns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against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the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Gauls,</a:t>
            </a:r>
            <a:r>
              <a:rPr sz="1786" spc="-27" dirty="0">
                <a:latin typeface="Calibri"/>
                <a:cs typeface="Calibri"/>
              </a:rPr>
              <a:t> </a:t>
            </a:r>
            <a:r>
              <a:rPr sz="1786" spc="-36" dirty="0">
                <a:latin typeface="Calibri"/>
                <a:cs typeface="Calibri"/>
              </a:rPr>
              <a:t>the </a:t>
            </a:r>
            <a:r>
              <a:rPr sz="1786" spc="-15" dirty="0">
                <a:latin typeface="Calibri"/>
                <a:cs typeface="Calibri"/>
              </a:rPr>
              <a:t>Cantabrians,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and</a:t>
            </a:r>
            <a:r>
              <a:rPr sz="1786" spc="-27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the</a:t>
            </a:r>
            <a:r>
              <a:rPr sz="1786" spc="-23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Dalmatians,</a:t>
            </a:r>
            <a:r>
              <a:rPr sz="1786" spc="-23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and</a:t>
            </a:r>
            <a:r>
              <a:rPr sz="1786" spc="-27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his</a:t>
            </a:r>
            <a:r>
              <a:rPr sz="1786" spc="-23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naval</a:t>
            </a:r>
            <a:r>
              <a:rPr sz="1786" spc="-27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victory</a:t>
            </a:r>
            <a:r>
              <a:rPr sz="1786" spc="-27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over</a:t>
            </a:r>
            <a:r>
              <a:rPr sz="1786" spc="-15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Sextus</a:t>
            </a:r>
            <a:r>
              <a:rPr sz="1786" spc="-23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Pompeius.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Augustus</a:t>
            </a:r>
            <a:r>
              <a:rPr sz="1786" spc="-27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also</a:t>
            </a:r>
            <a:r>
              <a:rPr sz="1786" spc="-23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highlights</a:t>
            </a:r>
            <a:r>
              <a:rPr sz="1786" spc="-23" dirty="0">
                <a:latin typeface="Calibri"/>
                <a:cs typeface="Calibri"/>
              </a:rPr>
              <a:t> </a:t>
            </a:r>
            <a:r>
              <a:rPr sz="1786" spc="-36" dirty="0">
                <a:latin typeface="Calibri"/>
                <a:cs typeface="Calibri"/>
              </a:rPr>
              <a:t>his</a:t>
            </a:r>
            <a:r>
              <a:rPr sz="1786" spc="687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administrative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accomplishments, </a:t>
            </a:r>
            <a:r>
              <a:rPr sz="1786" dirty="0">
                <a:latin typeface="Calibri"/>
                <a:cs typeface="Calibri"/>
              </a:rPr>
              <a:t>such</a:t>
            </a:r>
            <a:r>
              <a:rPr sz="1786" spc="-23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as</a:t>
            </a:r>
            <a:r>
              <a:rPr sz="1786" spc="-15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his</a:t>
            </a:r>
            <a:r>
              <a:rPr sz="1786" spc="-15" dirty="0">
                <a:latin typeface="Calibri"/>
                <a:cs typeface="Calibri"/>
              </a:rPr>
              <a:t> construction</a:t>
            </a:r>
            <a:r>
              <a:rPr sz="1786" spc="-27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of</a:t>
            </a:r>
            <a:r>
              <a:rPr sz="1786" spc="-15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public</a:t>
            </a:r>
            <a:r>
              <a:rPr sz="1786" spc="-23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buildings</a:t>
            </a:r>
            <a:r>
              <a:rPr sz="1786" spc="-7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and</a:t>
            </a:r>
            <a:r>
              <a:rPr sz="1786" spc="-23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his</a:t>
            </a:r>
            <a:r>
              <a:rPr sz="1786" spc="-15" dirty="0">
                <a:latin typeface="Calibri"/>
                <a:cs typeface="Calibri"/>
              </a:rPr>
              <a:t> distribution</a:t>
            </a:r>
            <a:r>
              <a:rPr sz="1786" spc="-27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of</a:t>
            </a:r>
            <a:r>
              <a:rPr sz="1786" spc="-15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land</a:t>
            </a:r>
            <a:r>
              <a:rPr sz="1786" spc="-23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to</a:t>
            </a:r>
            <a:r>
              <a:rPr sz="1786" spc="-15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the</a:t>
            </a:r>
            <a:r>
              <a:rPr sz="1786" spc="-15" dirty="0">
                <a:latin typeface="Calibri"/>
                <a:cs typeface="Calibri"/>
              </a:rPr>
              <a:t> </a:t>
            </a:r>
            <a:r>
              <a:rPr sz="1786" spc="-36" dirty="0">
                <a:latin typeface="Calibri"/>
                <a:cs typeface="Calibri"/>
              </a:rPr>
              <a:t>poor.</a:t>
            </a:r>
            <a:r>
              <a:rPr sz="1786" spc="-23" dirty="0">
                <a:latin typeface="Calibri"/>
                <a:cs typeface="Calibri"/>
              </a:rPr>
              <a:t> </a:t>
            </a:r>
            <a:r>
              <a:rPr sz="1786" spc="-36" dirty="0">
                <a:latin typeface="Calibri"/>
                <a:cs typeface="Calibri"/>
              </a:rPr>
              <a:t>He </a:t>
            </a:r>
            <a:r>
              <a:rPr sz="1786" dirty="0">
                <a:latin typeface="Calibri"/>
                <a:cs typeface="Calibri"/>
              </a:rPr>
              <a:t>presents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himself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as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a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moral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and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just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spc="-27" dirty="0">
                <a:latin typeface="Calibri"/>
                <a:cs typeface="Calibri"/>
              </a:rPr>
              <a:t>ruler,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citing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his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pardoning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of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political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opponents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and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his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refusal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to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accept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public </a:t>
            </a:r>
            <a:r>
              <a:rPr sz="1786" dirty="0">
                <a:latin typeface="Calibri"/>
                <a:cs typeface="Calibri"/>
              </a:rPr>
              <a:t>honors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that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were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deemed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excessive.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Through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these</a:t>
            </a:r>
            <a:r>
              <a:rPr sz="1786" spc="-27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various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tactics,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Augustus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seeks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to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portray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himself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as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a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wise</a:t>
            </a:r>
            <a:r>
              <a:rPr sz="1786" spc="-36" dirty="0">
                <a:latin typeface="Calibri"/>
                <a:cs typeface="Calibri"/>
              </a:rPr>
              <a:t> and </a:t>
            </a:r>
            <a:r>
              <a:rPr sz="1786" dirty="0">
                <a:latin typeface="Calibri"/>
                <a:cs typeface="Calibri"/>
              </a:rPr>
              <a:t>virtuous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leader</a:t>
            </a:r>
            <a:r>
              <a:rPr sz="1786" spc="-27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who</a:t>
            </a:r>
            <a:r>
              <a:rPr sz="1786" spc="-27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has</a:t>
            </a:r>
            <a:r>
              <a:rPr sz="1786" spc="-27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brought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peace</a:t>
            </a:r>
            <a:r>
              <a:rPr sz="1786" spc="-23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and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stability</a:t>
            </a:r>
            <a:r>
              <a:rPr sz="1786" spc="-27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to</a:t>
            </a:r>
            <a:r>
              <a:rPr sz="1786" spc="-23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Rome.</a:t>
            </a:r>
            <a:endParaRPr sz="1786" dirty="0">
              <a:latin typeface="Calibri"/>
              <a:cs typeface="Calibri"/>
            </a:endParaRPr>
          </a:p>
          <a:p>
            <a:pPr>
              <a:spcBef>
                <a:spcPts val="23"/>
              </a:spcBef>
            </a:pPr>
            <a:endParaRPr sz="1786" dirty="0">
              <a:latin typeface="Calibri"/>
              <a:cs typeface="Calibri"/>
            </a:endParaRPr>
          </a:p>
          <a:p>
            <a:pPr marL="17447" marR="27915">
              <a:lnSpc>
                <a:spcPct val="98300"/>
              </a:lnSpc>
            </a:pPr>
            <a:r>
              <a:rPr sz="1786" dirty="0">
                <a:latin typeface="Calibri"/>
                <a:cs typeface="Calibri"/>
              </a:rPr>
              <a:t>In</a:t>
            </a:r>
            <a:r>
              <a:rPr sz="1786" spc="-5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addition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to</a:t>
            </a:r>
            <a:r>
              <a:rPr sz="1786" spc="-27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presenting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himself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in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a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positive</a:t>
            </a:r>
            <a:r>
              <a:rPr sz="1786" spc="-27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light,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Augustus</a:t>
            </a:r>
            <a:r>
              <a:rPr sz="1786" spc="-27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also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seeks</a:t>
            </a:r>
            <a:r>
              <a:rPr sz="1786" spc="-27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to</a:t>
            </a:r>
            <a:r>
              <a:rPr sz="1786" spc="-27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shape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the</a:t>
            </a:r>
            <a:r>
              <a:rPr sz="1786" spc="-27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public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perception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and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memory</a:t>
            </a:r>
            <a:r>
              <a:rPr sz="1786" spc="-27" dirty="0">
                <a:latin typeface="Calibri"/>
                <a:cs typeface="Calibri"/>
              </a:rPr>
              <a:t> </a:t>
            </a:r>
            <a:r>
              <a:rPr sz="1786" spc="-36" dirty="0">
                <a:latin typeface="Calibri"/>
                <a:cs typeface="Calibri"/>
              </a:rPr>
              <a:t>of </a:t>
            </a:r>
            <a:r>
              <a:rPr sz="1786" dirty="0">
                <a:latin typeface="Calibri"/>
                <a:cs typeface="Calibri"/>
              </a:rPr>
              <a:t>his</a:t>
            </a:r>
            <a:r>
              <a:rPr sz="1786" spc="-5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former</a:t>
            </a:r>
            <a:r>
              <a:rPr sz="1786" spc="-27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enemies.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He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portrays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these</a:t>
            </a:r>
            <a:r>
              <a:rPr sz="1786" spc="-27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enemies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as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threats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to</a:t>
            </a:r>
            <a:r>
              <a:rPr sz="1786" spc="-27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Rome</a:t>
            </a:r>
            <a:r>
              <a:rPr sz="1786" spc="-27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and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emphasizes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his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own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role</a:t>
            </a:r>
            <a:r>
              <a:rPr sz="1786" spc="-27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in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defeating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them.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spc="-36" dirty="0">
                <a:latin typeface="Calibri"/>
                <a:cs typeface="Calibri"/>
              </a:rPr>
              <a:t>For </a:t>
            </a:r>
            <a:r>
              <a:rPr sz="1786" spc="-15" dirty="0">
                <a:latin typeface="Calibri"/>
                <a:cs typeface="Calibri"/>
              </a:rPr>
              <a:t>example,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Augustus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presents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Mark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Antony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as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a</a:t>
            </a:r>
            <a:r>
              <a:rPr sz="1786" spc="-5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selfish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and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ambitious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man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who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was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defeated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in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battle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because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of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spc="-36" dirty="0">
                <a:latin typeface="Calibri"/>
                <a:cs typeface="Calibri"/>
              </a:rPr>
              <a:t>his </a:t>
            </a:r>
            <a:r>
              <a:rPr sz="1786" dirty="0">
                <a:latin typeface="Calibri"/>
                <a:cs typeface="Calibri"/>
              </a:rPr>
              <a:t>own</a:t>
            </a:r>
            <a:r>
              <a:rPr sz="1786" spc="-56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failures.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He</a:t>
            </a:r>
            <a:r>
              <a:rPr sz="1786" spc="-27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also</a:t>
            </a:r>
            <a:r>
              <a:rPr sz="1786" spc="-27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portrays</a:t>
            </a:r>
            <a:r>
              <a:rPr sz="1786" spc="-27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Brutus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and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Cassius,</a:t>
            </a:r>
            <a:r>
              <a:rPr sz="1786" spc="-27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the</a:t>
            </a:r>
            <a:r>
              <a:rPr sz="1786" spc="-27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assassins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of</a:t>
            </a:r>
            <a:r>
              <a:rPr sz="1786" spc="-27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Julius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spc="-27" dirty="0">
                <a:latin typeface="Calibri"/>
                <a:cs typeface="Calibri"/>
              </a:rPr>
              <a:t>Caesar, </a:t>
            </a:r>
            <a:r>
              <a:rPr sz="1786" dirty="0">
                <a:latin typeface="Calibri"/>
                <a:cs typeface="Calibri"/>
              </a:rPr>
              <a:t>as</a:t>
            </a:r>
            <a:r>
              <a:rPr sz="1786" spc="-27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disloyal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and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treacherous</a:t>
            </a:r>
            <a:r>
              <a:rPr sz="1786" spc="-27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men</a:t>
            </a:r>
            <a:r>
              <a:rPr sz="1786" spc="-36" dirty="0">
                <a:latin typeface="Calibri"/>
                <a:cs typeface="Calibri"/>
              </a:rPr>
              <a:t> who </a:t>
            </a:r>
            <a:r>
              <a:rPr sz="1786" dirty="0">
                <a:latin typeface="Calibri"/>
                <a:cs typeface="Calibri"/>
              </a:rPr>
              <a:t>were</a:t>
            </a:r>
            <a:r>
              <a:rPr sz="1786" spc="-65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justly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punished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for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their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crimes.</a:t>
            </a:r>
            <a:r>
              <a:rPr sz="1786" spc="-5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By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portraying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his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enemies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in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this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spc="-36" dirty="0">
                <a:latin typeface="Calibri"/>
                <a:cs typeface="Calibri"/>
              </a:rPr>
              <a:t>way,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Augustus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seeks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to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cast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himself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as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the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spc="-27" dirty="0">
                <a:latin typeface="Calibri"/>
                <a:cs typeface="Calibri"/>
              </a:rPr>
              <a:t>hero </a:t>
            </a:r>
            <a:r>
              <a:rPr sz="1786" dirty="0">
                <a:latin typeface="Calibri"/>
                <a:cs typeface="Calibri"/>
              </a:rPr>
              <a:t>who</a:t>
            </a:r>
            <a:r>
              <a:rPr sz="1786" spc="-5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saved</a:t>
            </a:r>
            <a:r>
              <a:rPr sz="1786" spc="-5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Rome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from</a:t>
            </a:r>
            <a:r>
              <a:rPr sz="1786" spc="-5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these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threats.</a:t>
            </a:r>
            <a:endParaRPr sz="1786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5959DCE-1167-57FB-CB17-F1653B7B0B9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24074" y="511078"/>
            <a:ext cx="12969461" cy="492443"/>
          </a:xfrm>
        </p:spPr>
        <p:txBody>
          <a:bodyPr/>
          <a:lstStyle/>
          <a:p>
            <a:r>
              <a:rPr lang="en-US" dirty="0"/>
              <a:t>AI Sample 2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268624" y="1676400"/>
            <a:ext cx="11064551" cy="5092479"/>
          </a:xfrm>
          <a:prstGeom prst="rect">
            <a:avLst/>
          </a:prstGeom>
        </p:spPr>
        <p:txBody>
          <a:bodyPr vert="horz" wrap="square" lIns="0" tIns="20061" rIns="0" bIns="0" rtlCol="0">
            <a:spAutoFit/>
          </a:bodyPr>
          <a:lstStyle/>
          <a:p>
            <a:pPr marL="17447" marR="54083">
              <a:lnSpc>
                <a:spcPct val="98900"/>
              </a:lnSpc>
              <a:spcBef>
                <a:spcPts val="155"/>
              </a:spcBef>
            </a:pPr>
            <a:r>
              <a:rPr sz="1786" spc="-27" dirty="0">
                <a:latin typeface="Calibri"/>
                <a:cs typeface="Calibri"/>
              </a:rPr>
              <a:t>However,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sz="1786" u="heavy" spc="-4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786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closer</a:t>
            </a:r>
            <a:r>
              <a:rPr sz="1786" u="heavy" spc="-36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786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examination</a:t>
            </a:r>
            <a:r>
              <a:rPr sz="1786" u="heavy" spc="-4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786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sz="1786" u="heavy" spc="-36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786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sz="1786" u="heavy" spc="-4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786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Res</a:t>
            </a:r>
            <a:r>
              <a:rPr sz="1786" u="heavy" spc="-4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786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Gestae</a:t>
            </a:r>
            <a:r>
              <a:rPr sz="1786" u="heavy" spc="-4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786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reveals</a:t>
            </a:r>
            <a:r>
              <a:rPr sz="1786" u="heavy" spc="-36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786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that</a:t>
            </a:r>
            <a:r>
              <a:rPr sz="1786" u="heavy" spc="-4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786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Augustus</a:t>
            </a:r>
            <a:r>
              <a:rPr sz="1786" u="heavy" spc="-4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786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is</a:t>
            </a:r>
            <a:r>
              <a:rPr sz="1786" u="heavy" spc="-4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786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presenting</a:t>
            </a:r>
            <a:r>
              <a:rPr sz="1786" u="heavy" spc="-4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786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false</a:t>
            </a:r>
            <a:r>
              <a:rPr sz="1786" u="heavy" spc="-4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786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or</a:t>
            </a:r>
            <a:r>
              <a:rPr sz="1786" u="heavy" spc="-36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786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biased</a:t>
            </a:r>
            <a:r>
              <a:rPr sz="1786" u="heavy" spc="-4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786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information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about </a:t>
            </a:r>
            <a:r>
              <a:rPr sz="1786" dirty="0">
                <a:latin typeface="Calibri"/>
                <a:cs typeface="Calibri"/>
              </a:rPr>
              <a:t>the</a:t>
            </a:r>
            <a:r>
              <a:rPr sz="1786" spc="-65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problematic</a:t>
            </a:r>
            <a:r>
              <a:rPr sz="1786" spc="-5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events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of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his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past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in</a:t>
            </a:r>
            <a:r>
              <a:rPr sz="1786" spc="-5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order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to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present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himself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in</a:t>
            </a:r>
            <a:r>
              <a:rPr sz="1786" spc="-5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the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best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possible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light.</a:t>
            </a:r>
            <a:r>
              <a:rPr sz="1786" spc="-5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For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example,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Augustus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portrays </a:t>
            </a:r>
            <a:r>
              <a:rPr sz="1786" dirty="0">
                <a:latin typeface="Calibri"/>
                <a:cs typeface="Calibri"/>
              </a:rPr>
              <a:t>his</a:t>
            </a:r>
            <a:r>
              <a:rPr sz="1786" spc="-56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defeat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of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Mark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Antony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as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a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great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military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victory,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but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in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reality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the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two</a:t>
            </a:r>
            <a:r>
              <a:rPr sz="1786" spc="-27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men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had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already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reached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a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spc="-27" dirty="0">
                <a:latin typeface="Calibri"/>
                <a:cs typeface="Calibri"/>
              </a:rPr>
              <a:t>power-</a:t>
            </a:r>
            <a:r>
              <a:rPr sz="1786" spc="-15" dirty="0">
                <a:latin typeface="Calibri"/>
                <a:cs typeface="Calibri"/>
              </a:rPr>
              <a:t>sharing agreement</a:t>
            </a:r>
            <a:r>
              <a:rPr sz="1786" spc="-65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before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the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battle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took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place.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Augustus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also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portrays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himself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as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a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just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and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moral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spc="-27" dirty="0">
                <a:latin typeface="Calibri"/>
                <a:cs typeface="Calibri"/>
              </a:rPr>
              <a:t>ruler,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but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in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reality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he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spc="-36" dirty="0">
                <a:latin typeface="Calibri"/>
                <a:cs typeface="Calibri"/>
              </a:rPr>
              <a:t>was </a:t>
            </a:r>
            <a:r>
              <a:rPr sz="1786" dirty="0">
                <a:latin typeface="Calibri"/>
                <a:cs typeface="Calibri"/>
              </a:rPr>
              <a:t>willing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to</a:t>
            </a:r>
            <a:r>
              <a:rPr sz="1786" spc="-23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use</a:t>
            </a:r>
            <a:r>
              <a:rPr sz="1786" spc="-27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violence</a:t>
            </a:r>
            <a:r>
              <a:rPr sz="1786" spc="-27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and</a:t>
            </a:r>
            <a:r>
              <a:rPr sz="1786" spc="-27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intimidation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to</a:t>
            </a:r>
            <a:r>
              <a:rPr sz="1786" spc="-23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maintain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his</a:t>
            </a:r>
            <a:r>
              <a:rPr sz="1786" spc="-27" dirty="0">
                <a:latin typeface="Calibri"/>
                <a:cs typeface="Calibri"/>
              </a:rPr>
              <a:t> </a:t>
            </a:r>
            <a:r>
              <a:rPr sz="1786" spc="-36" dirty="0">
                <a:latin typeface="Calibri"/>
                <a:cs typeface="Calibri"/>
              </a:rPr>
              <a:t>power.</a:t>
            </a:r>
            <a:r>
              <a:rPr sz="1786" spc="-27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Additionally,</a:t>
            </a:r>
            <a:r>
              <a:rPr sz="1786" spc="-27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Augustus</a:t>
            </a:r>
            <a:r>
              <a:rPr sz="1786" spc="-27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presents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the</a:t>
            </a:r>
            <a:r>
              <a:rPr sz="1786" spc="-23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assassination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of</a:t>
            </a:r>
            <a:r>
              <a:rPr sz="1786" spc="-23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Julius </a:t>
            </a:r>
            <a:r>
              <a:rPr sz="1786" dirty="0">
                <a:latin typeface="Calibri"/>
                <a:cs typeface="Calibri"/>
              </a:rPr>
              <a:t>Caesar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as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a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crime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that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was</a:t>
            </a:r>
            <a:r>
              <a:rPr sz="1786" spc="-27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justly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punished,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but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he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fails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to</a:t>
            </a:r>
            <a:r>
              <a:rPr sz="1786" spc="-23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mention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his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own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role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in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the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spc="-27" dirty="0">
                <a:latin typeface="Calibri"/>
                <a:cs typeface="Calibri"/>
              </a:rPr>
              <a:t>conspiracy.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These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and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other examples</a:t>
            </a:r>
            <a:r>
              <a:rPr sz="1786" spc="-5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suggest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that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Augustus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is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presenting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a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highly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selective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and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spc="-27" dirty="0">
                <a:latin typeface="Calibri"/>
                <a:cs typeface="Calibri"/>
              </a:rPr>
              <a:t>self-</a:t>
            </a:r>
            <a:r>
              <a:rPr sz="1786" dirty="0">
                <a:latin typeface="Calibri"/>
                <a:cs typeface="Calibri"/>
              </a:rPr>
              <a:t>serving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account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of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his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own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actions</a:t>
            </a:r>
            <a:r>
              <a:rPr sz="1786" spc="-36" dirty="0">
                <a:latin typeface="Calibri"/>
                <a:cs typeface="Calibri"/>
              </a:rPr>
              <a:t> and </a:t>
            </a:r>
            <a:r>
              <a:rPr sz="1786" spc="-15" dirty="0">
                <a:latin typeface="Calibri"/>
                <a:cs typeface="Calibri"/>
              </a:rPr>
              <a:t>accomplishments.</a:t>
            </a:r>
            <a:endParaRPr sz="1786" dirty="0">
              <a:latin typeface="Calibri"/>
              <a:cs typeface="Calibri"/>
            </a:endParaRPr>
          </a:p>
          <a:p>
            <a:pPr>
              <a:spcBef>
                <a:spcPts val="82"/>
              </a:spcBef>
            </a:pPr>
            <a:endParaRPr sz="1717" dirty="0">
              <a:latin typeface="Calibri"/>
              <a:cs typeface="Calibri"/>
            </a:endParaRPr>
          </a:p>
          <a:p>
            <a:pPr marL="17447" marR="6981">
              <a:lnSpc>
                <a:spcPct val="99400"/>
              </a:lnSpc>
            </a:pPr>
            <a:r>
              <a:rPr sz="1786" dirty="0">
                <a:latin typeface="Calibri"/>
                <a:cs typeface="Calibri"/>
              </a:rPr>
              <a:t>In</a:t>
            </a:r>
            <a:r>
              <a:rPr sz="1786" spc="-65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conclusion,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the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Res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Gestae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Divi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Augusti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shows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that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Augustus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seeks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to</a:t>
            </a:r>
            <a:r>
              <a:rPr sz="1786" spc="-27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present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himself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as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a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benevolent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and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wise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leader </a:t>
            </a:r>
            <a:r>
              <a:rPr sz="1786" dirty="0">
                <a:latin typeface="Calibri"/>
                <a:cs typeface="Calibri"/>
              </a:rPr>
              <a:t>who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has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brought</a:t>
            </a:r>
            <a:r>
              <a:rPr sz="1786" spc="-27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peace</a:t>
            </a:r>
            <a:r>
              <a:rPr sz="1786" spc="-27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and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prosperity</a:t>
            </a:r>
            <a:r>
              <a:rPr sz="1786" spc="-27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to</a:t>
            </a:r>
            <a:r>
              <a:rPr sz="1786" spc="-27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Rome.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He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buttresses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this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impression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with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evidence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of</a:t>
            </a:r>
            <a:r>
              <a:rPr sz="1786" spc="-27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his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military</a:t>
            </a:r>
            <a:r>
              <a:rPr sz="1786" spc="-27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victories</a:t>
            </a:r>
            <a:r>
              <a:rPr sz="1786" spc="-36" dirty="0">
                <a:latin typeface="Calibri"/>
                <a:cs typeface="Calibri"/>
              </a:rPr>
              <a:t> and </a:t>
            </a:r>
            <a:r>
              <a:rPr sz="1786" spc="-15" dirty="0">
                <a:latin typeface="Calibri"/>
                <a:cs typeface="Calibri"/>
              </a:rPr>
              <a:t>administrative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accomplishments,</a:t>
            </a:r>
            <a:r>
              <a:rPr sz="1786" spc="-27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and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he</a:t>
            </a:r>
            <a:r>
              <a:rPr sz="1786" spc="-27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shapes</a:t>
            </a:r>
            <a:r>
              <a:rPr sz="1786" spc="-27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the</a:t>
            </a:r>
            <a:r>
              <a:rPr sz="1786" spc="-27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public</a:t>
            </a:r>
            <a:r>
              <a:rPr sz="1786" spc="-27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perception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and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memory</a:t>
            </a:r>
            <a:r>
              <a:rPr sz="1786" spc="-27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of</a:t>
            </a:r>
            <a:r>
              <a:rPr sz="1786" spc="-27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his</a:t>
            </a:r>
            <a:r>
              <a:rPr sz="1786" spc="-27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enemies</a:t>
            </a:r>
            <a:r>
              <a:rPr sz="1786" spc="-27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by</a:t>
            </a:r>
            <a:r>
              <a:rPr sz="1786" spc="-27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portraying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them</a:t>
            </a:r>
            <a:r>
              <a:rPr sz="1786" spc="-36" dirty="0">
                <a:latin typeface="Calibri"/>
                <a:cs typeface="Calibri"/>
              </a:rPr>
              <a:t> as </a:t>
            </a:r>
            <a:r>
              <a:rPr sz="1786" dirty="0">
                <a:latin typeface="Calibri"/>
                <a:cs typeface="Calibri"/>
              </a:rPr>
              <a:t>threats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to</a:t>
            </a:r>
            <a:r>
              <a:rPr sz="1786" spc="-27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Rome.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spc="-27" dirty="0">
                <a:latin typeface="Calibri"/>
                <a:cs typeface="Calibri"/>
              </a:rPr>
              <a:t>However,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a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closer</a:t>
            </a:r>
            <a:r>
              <a:rPr sz="1786" spc="-27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examination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of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the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text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reveals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that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Augustus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is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presenting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false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or</a:t>
            </a:r>
            <a:r>
              <a:rPr sz="1786" spc="-27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biased information</a:t>
            </a:r>
            <a:r>
              <a:rPr sz="1786" spc="-65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about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the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problematic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events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of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his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past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in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order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to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present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himself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in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the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best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possible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light.</a:t>
            </a:r>
            <a:endParaRPr sz="1786" dirty="0">
              <a:latin typeface="Calibri"/>
              <a:cs typeface="Calibri"/>
            </a:endParaRPr>
          </a:p>
          <a:p>
            <a:pPr>
              <a:spcBef>
                <a:spcPts val="27"/>
              </a:spcBef>
            </a:pPr>
            <a:endParaRPr sz="3022" dirty="0">
              <a:latin typeface="Calibri"/>
              <a:cs typeface="Calibri"/>
            </a:endParaRPr>
          </a:p>
          <a:p>
            <a:pPr marL="17447"/>
            <a:r>
              <a:rPr sz="1786" spc="-15" dirty="0">
                <a:latin typeface="Calibri"/>
                <a:cs typeface="Calibri"/>
              </a:rPr>
              <a:t>Sources:</a:t>
            </a:r>
            <a:endParaRPr sz="1786" dirty="0">
              <a:latin typeface="Calibri"/>
              <a:cs typeface="Calibri"/>
            </a:endParaRPr>
          </a:p>
          <a:p>
            <a:pPr marL="397777" indent="-381203">
              <a:spcBef>
                <a:spcPts val="1892"/>
              </a:spcBef>
              <a:buSzPct val="61538"/>
              <a:buFont typeface="Symbol"/>
              <a:buChar char=""/>
              <a:tabLst>
                <a:tab pos="397777" algn="l"/>
                <a:tab pos="398649" algn="l"/>
              </a:tabLst>
            </a:pPr>
            <a:r>
              <a:rPr sz="1786" spc="-15" dirty="0">
                <a:latin typeface="Calibri"/>
                <a:cs typeface="Calibri"/>
              </a:rPr>
              <a:t>Augustus,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"Res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Gestae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Divi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Augusti."</a:t>
            </a:r>
            <a:endParaRPr sz="1786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5521" y="1295400"/>
            <a:ext cx="11790420" cy="694189"/>
          </a:xfrm>
          <a:prstGeom prst="rect">
            <a:avLst/>
          </a:prstGeom>
        </p:spPr>
        <p:txBody>
          <a:bodyPr vert="horz" wrap="square" lIns="0" tIns="17445" rIns="0" bIns="0" rtlCol="0">
            <a:spAutoFit/>
          </a:bodyPr>
          <a:lstStyle/>
          <a:p>
            <a:pPr marL="1339880">
              <a:spcBef>
                <a:spcPts val="139"/>
              </a:spcBef>
            </a:pPr>
            <a:r>
              <a:rPr dirty="0"/>
              <a:t>Faculty</a:t>
            </a:r>
            <a:r>
              <a:rPr spc="-7" dirty="0"/>
              <a:t> </a:t>
            </a:r>
            <a:r>
              <a:rPr spc="-15" dirty="0"/>
              <a:t>Feedback</a:t>
            </a:r>
            <a:r>
              <a:rPr lang="en-US" spc="-15" dirty="0"/>
              <a:t> (Example 1)</a:t>
            </a:r>
            <a:endParaRPr spc="-15" dirty="0"/>
          </a:p>
        </p:txBody>
      </p:sp>
      <p:sp>
        <p:nvSpPr>
          <p:cNvPr id="3" name="object 3"/>
          <p:cNvSpPr txBox="1"/>
          <p:nvPr/>
        </p:nvSpPr>
        <p:spPr>
          <a:xfrm>
            <a:off x="1262409" y="2590800"/>
            <a:ext cx="10733066" cy="4873574"/>
          </a:xfrm>
          <a:prstGeom prst="rect">
            <a:avLst/>
          </a:prstGeom>
        </p:spPr>
        <p:txBody>
          <a:bodyPr vert="horz" wrap="square" lIns="0" tIns="23555" rIns="0" bIns="0" rtlCol="0">
            <a:spAutoFit/>
          </a:bodyPr>
          <a:lstStyle/>
          <a:p>
            <a:pPr marL="17447" marR="6981">
              <a:lnSpc>
                <a:spcPct val="98100"/>
              </a:lnSpc>
              <a:spcBef>
                <a:spcPts val="184"/>
              </a:spcBef>
            </a:pPr>
            <a:r>
              <a:rPr sz="2062" dirty="0">
                <a:latin typeface="Calibri"/>
                <a:cs typeface="Calibri"/>
              </a:rPr>
              <a:t>The</a:t>
            </a:r>
            <a:r>
              <a:rPr sz="2062" spc="-69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AI</a:t>
            </a:r>
            <a:r>
              <a:rPr sz="2062" spc="-48" dirty="0">
                <a:latin typeface="Calibri"/>
                <a:cs typeface="Calibri"/>
              </a:rPr>
              <a:t> </a:t>
            </a:r>
            <a:r>
              <a:rPr sz="2062" spc="-36" dirty="0">
                <a:latin typeface="Calibri"/>
                <a:cs typeface="Calibri"/>
              </a:rPr>
              <a:t>composes</a:t>
            </a:r>
            <a:r>
              <a:rPr sz="2062" spc="-56" dirty="0">
                <a:latin typeface="Calibri"/>
                <a:cs typeface="Calibri"/>
              </a:rPr>
              <a:t> </a:t>
            </a:r>
            <a:r>
              <a:rPr sz="2062" spc="-36" dirty="0">
                <a:latin typeface="Calibri"/>
                <a:cs typeface="Calibri"/>
              </a:rPr>
              <a:t>essays</a:t>
            </a:r>
            <a:r>
              <a:rPr sz="2062" spc="-65" dirty="0">
                <a:latin typeface="Calibri"/>
                <a:cs typeface="Calibri"/>
              </a:rPr>
              <a:t> </a:t>
            </a:r>
            <a:r>
              <a:rPr sz="2062" spc="-15" dirty="0">
                <a:latin typeface="Calibri"/>
                <a:cs typeface="Calibri"/>
              </a:rPr>
              <a:t>that</a:t>
            </a:r>
            <a:r>
              <a:rPr sz="2062" spc="-56" dirty="0">
                <a:latin typeface="Calibri"/>
                <a:cs typeface="Calibri"/>
              </a:rPr>
              <a:t> </a:t>
            </a:r>
            <a:r>
              <a:rPr sz="2062" spc="-15" dirty="0">
                <a:latin typeface="Calibri"/>
                <a:cs typeface="Calibri"/>
              </a:rPr>
              <a:t>are</a:t>
            </a:r>
            <a:r>
              <a:rPr sz="2062" spc="-48" dirty="0">
                <a:latin typeface="Calibri"/>
                <a:cs typeface="Calibri"/>
              </a:rPr>
              <a:t> </a:t>
            </a:r>
            <a:r>
              <a:rPr sz="2062" spc="-15" dirty="0">
                <a:latin typeface="Calibri"/>
                <a:cs typeface="Calibri"/>
              </a:rPr>
              <a:t>both</a:t>
            </a:r>
            <a:r>
              <a:rPr sz="2062" spc="-65" dirty="0">
                <a:latin typeface="Calibri"/>
                <a:cs typeface="Calibri"/>
              </a:rPr>
              <a:t> </a:t>
            </a:r>
            <a:r>
              <a:rPr sz="2062" spc="-41" dirty="0">
                <a:latin typeface="Calibri"/>
                <a:cs typeface="Calibri"/>
              </a:rPr>
              <a:t>grammatically</a:t>
            </a:r>
            <a:r>
              <a:rPr sz="2062" spc="-56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and</a:t>
            </a:r>
            <a:r>
              <a:rPr sz="2062" spc="-65" dirty="0">
                <a:latin typeface="Calibri"/>
                <a:cs typeface="Calibri"/>
              </a:rPr>
              <a:t> </a:t>
            </a:r>
            <a:r>
              <a:rPr sz="2062" spc="-36" dirty="0">
                <a:latin typeface="Calibri"/>
                <a:cs typeface="Calibri"/>
              </a:rPr>
              <a:t>stylistically</a:t>
            </a:r>
            <a:r>
              <a:rPr sz="2062" spc="-56" dirty="0">
                <a:latin typeface="Calibri"/>
                <a:cs typeface="Calibri"/>
              </a:rPr>
              <a:t> </a:t>
            </a:r>
            <a:r>
              <a:rPr sz="2062" spc="-36" dirty="0">
                <a:latin typeface="Calibri"/>
                <a:cs typeface="Calibri"/>
              </a:rPr>
              <a:t>correct.</a:t>
            </a:r>
            <a:r>
              <a:rPr sz="2062" spc="-56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All</a:t>
            </a:r>
            <a:r>
              <a:rPr sz="2062" spc="-48" dirty="0">
                <a:latin typeface="Calibri"/>
                <a:cs typeface="Calibri"/>
              </a:rPr>
              <a:t> </a:t>
            </a:r>
            <a:r>
              <a:rPr sz="2062" spc="-36" dirty="0">
                <a:latin typeface="Calibri"/>
                <a:cs typeface="Calibri"/>
              </a:rPr>
              <a:t>components</a:t>
            </a:r>
            <a:r>
              <a:rPr sz="2062" spc="-56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of</a:t>
            </a:r>
            <a:r>
              <a:rPr sz="2062" spc="-48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a</a:t>
            </a:r>
            <a:r>
              <a:rPr sz="2062" spc="-56" dirty="0">
                <a:latin typeface="Calibri"/>
                <a:cs typeface="Calibri"/>
              </a:rPr>
              <a:t> </a:t>
            </a:r>
            <a:r>
              <a:rPr sz="2062" spc="-15" dirty="0">
                <a:latin typeface="Calibri"/>
                <a:cs typeface="Calibri"/>
              </a:rPr>
              <a:t>formal </a:t>
            </a:r>
            <a:r>
              <a:rPr sz="2062" spc="-27" dirty="0">
                <a:latin typeface="Calibri"/>
                <a:cs typeface="Calibri"/>
              </a:rPr>
              <a:t>essay</a:t>
            </a:r>
            <a:r>
              <a:rPr sz="2062" spc="-56" dirty="0">
                <a:latin typeface="Calibri"/>
                <a:cs typeface="Calibri"/>
              </a:rPr>
              <a:t> </a:t>
            </a:r>
            <a:r>
              <a:rPr sz="2062" spc="-15" dirty="0">
                <a:latin typeface="Calibri"/>
                <a:cs typeface="Calibri"/>
              </a:rPr>
              <a:t>are</a:t>
            </a:r>
            <a:r>
              <a:rPr sz="2062" spc="-48" dirty="0">
                <a:latin typeface="Calibri"/>
                <a:cs typeface="Calibri"/>
              </a:rPr>
              <a:t> </a:t>
            </a:r>
            <a:r>
              <a:rPr sz="2062" spc="-36" dirty="0">
                <a:latin typeface="Calibri"/>
                <a:cs typeface="Calibri"/>
              </a:rPr>
              <a:t>present</a:t>
            </a:r>
            <a:r>
              <a:rPr sz="2062" spc="-41" dirty="0">
                <a:latin typeface="Calibri"/>
                <a:cs typeface="Calibri"/>
              </a:rPr>
              <a:t> </a:t>
            </a:r>
            <a:r>
              <a:rPr sz="2062" spc="-27" dirty="0">
                <a:latin typeface="Calibri"/>
                <a:cs typeface="Calibri"/>
              </a:rPr>
              <a:t>from</a:t>
            </a:r>
            <a:r>
              <a:rPr sz="2062" spc="-69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the</a:t>
            </a:r>
            <a:r>
              <a:rPr sz="2062" spc="-56" dirty="0">
                <a:latin typeface="Calibri"/>
                <a:cs typeface="Calibri"/>
              </a:rPr>
              <a:t> </a:t>
            </a:r>
            <a:r>
              <a:rPr sz="2062" spc="-27" dirty="0">
                <a:latin typeface="Calibri"/>
                <a:cs typeface="Calibri"/>
              </a:rPr>
              <a:t>thesis</a:t>
            </a:r>
            <a:r>
              <a:rPr sz="2062" spc="-48" dirty="0">
                <a:latin typeface="Calibri"/>
                <a:cs typeface="Calibri"/>
              </a:rPr>
              <a:t> </a:t>
            </a:r>
            <a:r>
              <a:rPr sz="2062" spc="-41" dirty="0">
                <a:latin typeface="Calibri"/>
                <a:cs typeface="Calibri"/>
              </a:rPr>
              <a:t>statement</a:t>
            </a:r>
            <a:r>
              <a:rPr sz="2062" spc="-48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to</a:t>
            </a:r>
            <a:r>
              <a:rPr sz="2062" spc="-48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the</a:t>
            </a:r>
            <a:r>
              <a:rPr sz="2062" spc="-56" dirty="0">
                <a:latin typeface="Calibri"/>
                <a:cs typeface="Calibri"/>
              </a:rPr>
              <a:t> </a:t>
            </a:r>
            <a:r>
              <a:rPr sz="2062" spc="-36" dirty="0">
                <a:latin typeface="Calibri"/>
                <a:cs typeface="Calibri"/>
              </a:rPr>
              <a:t>supporting</a:t>
            </a:r>
            <a:r>
              <a:rPr sz="2062" spc="-48" dirty="0">
                <a:latin typeface="Calibri"/>
                <a:cs typeface="Calibri"/>
              </a:rPr>
              <a:t> </a:t>
            </a:r>
            <a:r>
              <a:rPr sz="2062" spc="-41" dirty="0">
                <a:latin typeface="Calibri"/>
                <a:cs typeface="Calibri"/>
              </a:rPr>
              <a:t>paragraphs</a:t>
            </a:r>
            <a:r>
              <a:rPr sz="2062" spc="-56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and</a:t>
            </a:r>
            <a:r>
              <a:rPr sz="2062" spc="-48" dirty="0">
                <a:latin typeface="Calibri"/>
                <a:cs typeface="Calibri"/>
              </a:rPr>
              <a:t> </a:t>
            </a:r>
            <a:r>
              <a:rPr sz="2062" spc="-36" dirty="0">
                <a:latin typeface="Calibri"/>
                <a:cs typeface="Calibri"/>
              </a:rPr>
              <a:t>conclusion.</a:t>
            </a:r>
            <a:r>
              <a:rPr sz="2062" spc="-48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It</a:t>
            </a:r>
            <a:r>
              <a:rPr sz="2062" spc="-41" dirty="0">
                <a:latin typeface="Calibri"/>
                <a:cs typeface="Calibri"/>
              </a:rPr>
              <a:t> </a:t>
            </a:r>
            <a:r>
              <a:rPr sz="2062" spc="-36" dirty="0">
                <a:latin typeface="Calibri"/>
                <a:cs typeface="Calibri"/>
              </a:rPr>
              <a:t>has</a:t>
            </a:r>
            <a:r>
              <a:rPr sz="2062" spc="687" dirty="0">
                <a:latin typeface="Calibri"/>
                <a:cs typeface="Calibri"/>
              </a:rPr>
              <a:t> </a:t>
            </a:r>
            <a:r>
              <a:rPr sz="2062" spc="-27" dirty="0">
                <a:latin typeface="Calibri"/>
                <a:cs typeface="Calibri"/>
              </a:rPr>
              <a:t>trouble,</a:t>
            </a:r>
            <a:r>
              <a:rPr sz="2062" spc="-56" dirty="0">
                <a:latin typeface="Calibri"/>
                <a:cs typeface="Calibri"/>
              </a:rPr>
              <a:t> however, </a:t>
            </a:r>
            <a:r>
              <a:rPr sz="2062" spc="-15" dirty="0">
                <a:latin typeface="Calibri"/>
                <a:cs typeface="Calibri"/>
              </a:rPr>
              <a:t>with</a:t>
            </a:r>
            <a:r>
              <a:rPr sz="2062" spc="-56" dirty="0">
                <a:latin typeface="Calibri"/>
                <a:cs typeface="Calibri"/>
              </a:rPr>
              <a:t> </a:t>
            </a:r>
            <a:r>
              <a:rPr sz="2062" spc="-15" dirty="0">
                <a:latin typeface="Calibri"/>
                <a:cs typeface="Calibri"/>
              </a:rPr>
              <a:t>specific</a:t>
            </a:r>
            <a:r>
              <a:rPr sz="2062" spc="-56" dirty="0">
                <a:latin typeface="Calibri"/>
                <a:cs typeface="Calibri"/>
              </a:rPr>
              <a:t> </a:t>
            </a:r>
            <a:r>
              <a:rPr sz="2062" spc="-27" dirty="0">
                <a:latin typeface="Calibri"/>
                <a:cs typeface="Calibri"/>
              </a:rPr>
              <a:t>evidence.</a:t>
            </a:r>
            <a:r>
              <a:rPr sz="2062" spc="-65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It</a:t>
            </a:r>
            <a:r>
              <a:rPr sz="2062" spc="-56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is</a:t>
            </a:r>
            <a:r>
              <a:rPr sz="2062" spc="-69" dirty="0">
                <a:latin typeface="Calibri"/>
                <a:cs typeface="Calibri"/>
              </a:rPr>
              <a:t> </a:t>
            </a:r>
            <a:r>
              <a:rPr sz="2062" spc="-27" dirty="0">
                <a:latin typeface="Calibri"/>
                <a:cs typeface="Calibri"/>
              </a:rPr>
              <a:t>obviously</a:t>
            </a:r>
            <a:r>
              <a:rPr sz="2062" spc="-65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not</a:t>
            </a:r>
            <a:r>
              <a:rPr sz="2062" spc="-65" dirty="0">
                <a:latin typeface="Calibri"/>
                <a:cs typeface="Calibri"/>
              </a:rPr>
              <a:t> </a:t>
            </a:r>
            <a:r>
              <a:rPr sz="2062" spc="-27" dirty="0">
                <a:latin typeface="Calibri"/>
                <a:cs typeface="Calibri"/>
              </a:rPr>
              <a:t>"reading"</a:t>
            </a:r>
            <a:r>
              <a:rPr sz="2062" spc="-56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the</a:t>
            </a:r>
            <a:r>
              <a:rPr sz="2062" spc="-56" dirty="0">
                <a:latin typeface="Calibri"/>
                <a:cs typeface="Calibri"/>
              </a:rPr>
              <a:t> </a:t>
            </a:r>
            <a:r>
              <a:rPr sz="2062" spc="-15" dirty="0">
                <a:latin typeface="Calibri"/>
                <a:cs typeface="Calibri"/>
              </a:rPr>
              <a:t>document.</a:t>
            </a:r>
            <a:endParaRPr sz="2062" dirty="0">
              <a:latin typeface="Calibri"/>
              <a:cs typeface="Calibri"/>
            </a:endParaRPr>
          </a:p>
          <a:p>
            <a:pPr>
              <a:spcBef>
                <a:spcPts val="36"/>
              </a:spcBef>
            </a:pPr>
            <a:endParaRPr sz="3573" dirty="0">
              <a:latin typeface="Calibri"/>
              <a:cs typeface="Calibri"/>
            </a:endParaRPr>
          </a:p>
          <a:p>
            <a:pPr marL="17447"/>
            <a:r>
              <a:rPr sz="2062" dirty="0">
                <a:latin typeface="Calibri"/>
                <a:cs typeface="Calibri"/>
              </a:rPr>
              <a:t>The</a:t>
            </a:r>
            <a:r>
              <a:rPr sz="2062" spc="-82" dirty="0">
                <a:latin typeface="Calibri"/>
                <a:cs typeface="Calibri"/>
              </a:rPr>
              <a:t> </a:t>
            </a:r>
            <a:r>
              <a:rPr sz="2062" spc="-27" dirty="0">
                <a:latin typeface="Calibri"/>
                <a:cs typeface="Calibri"/>
              </a:rPr>
              <a:t>first</a:t>
            </a:r>
            <a:r>
              <a:rPr sz="2062" spc="-69" dirty="0">
                <a:latin typeface="Calibri"/>
                <a:cs typeface="Calibri"/>
              </a:rPr>
              <a:t> </a:t>
            </a:r>
            <a:r>
              <a:rPr sz="2062" spc="-15" dirty="0">
                <a:latin typeface="Calibri"/>
                <a:cs typeface="Calibri"/>
              </a:rPr>
              <a:t>two</a:t>
            </a:r>
            <a:r>
              <a:rPr sz="2062" spc="-69" dirty="0">
                <a:latin typeface="Calibri"/>
                <a:cs typeface="Calibri"/>
              </a:rPr>
              <a:t> </a:t>
            </a:r>
            <a:r>
              <a:rPr sz="2062" spc="-41" dirty="0">
                <a:latin typeface="Calibri"/>
                <a:cs typeface="Calibri"/>
              </a:rPr>
              <a:t>paragraphs</a:t>
            </a:r>
            <a:r>
              <a:rPr sz="2062" spc="-69" dirty="0">
                <a:latin typeface="Calibri"/>
                <a:cs typeface="Calibri"/>
              </a:rPr>
              <a:t> </a:t>
            </a:r>
            <a:r>
              <a:rPr sz="2062" spc="-15" dirty="0">
                <a:latin typeface="Calibri"/>
                <a:cs typeface="Calibri"/>
              </a:rPr>
              <a:t>are</a:t>
            </a:r>
            <a:r>
              <a:rPr sz="2062" spc="-69" dirty="0">
                <a:latin typeface="Calibri"/>
                <a:cs typeface="Calibri"/>
              </a:rPr>
              <a:t> </a:t>
            </a:r>
            <a:r>
              <a:rPr sz="2062" spc="-27" dirty="0">
                <a:latin typeface="Calibri"/>
                <a:cs typeface="Calibri"/>
              </a:rPr>
              <a:t>more</a:t>
            </a:r>
            <a:r>
              <a:rPr sz="2062" spc="-69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or</a:t>
            </a:r>
            <a:r>
              <a:rPr sz="2062" spc="-65" dirty="0">
                <a:latin typeface="Calibri"/>
                <a:cs typeface="Calibri"/>
              </a:rPr>
              <a:t> </a:t>
            </a:r>
            <a:r>
              <a:rPr sz="2062" spc="-15" dirty="0">
                <a:latin typeface="Calibri"/>
                <a:cs typeface="Calibri"/>
              </a:rPr>
              <a:t>less</a:t>
            </a:r>
            <a:r>
              <a:rPr sz="2062" spc="-69" dirty="0">
                <a:latin typeface="Calibri"/>
                <a:cs typeface="Calibri"/>
              </a:rPr>
              <a:t> </a:t>
            </a:r>
            <a:r>
              <a:rPr sz="2062" spc="-15" dirty="0">
                <a:latin typeface="Calibri"/>
                <a:cs typeface="Calibri"/>
              </a:rPr>
              <a:t>fine.</a:t>
            </a:r>
            <a:endParaRPr sz="2062" dirty="0">
              <a:latin typeface="Calibri"/>
              <a:cs typeface="Calibri"/>
            </a:endParaRPr>
          </a:p>
          <a:p>
            <a:pPr>
              <a:spcBef>
                <a:spcPts val="7"/>
              </a:spcBef>
            </a:pPr>
            <a:endParaRPr sz="2132" dirty="0">
              <a:latin typeface="Calibri"/>
              <a:cs typeface="Calibri"/>
            </a:endParaRPr>
          </a:p>
          <a:p>
            <a:pPr marL="17447" marR="333225">
              <a:lnSpc>
                <a:spcPts val="2294"/>
              </a:lnSpc>
            </a:pPr>
            <a:r>
              <a:rPr sz="2062" spc="-27" dirty="0">
                <a:latin typeface="Calibri"/>
                <a:cs typeface="Calibri"/>
              </a:rPr>
              <a:t>Beginning</a:t>
            </a:r>
            <a:r>
              <a:rPr sz="2062" spc="-69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in</a:t>
            </a:r>
            <a:r>
              <a:rPr sz="2062" spc="-56" dirty="0">
                <a:latin typeface="Calibri"/>
                <a:cs typeface="Calibri"/>
              </a:rPr>
              <a:t> </a:t>
            </a:r>
            <a:r>
              <a:rPr sz="2062" spc="-36" dirty="0">
                <a:latin typeface="Calibri"/>
                <a:cs typeface="Calibri"/>
              </a:rPr>
              <a:t>paragraph</a:t>
            </a:r>
            <a:r>
              <a:rPr sz="2062" spc="-56" dirty="0">
                <a:latin typeface="Calibri"/>
                <a:cs typeface="Calibri"/>
              </a:rPr>
              <a:t> </a:t>
            </a:r>
            <a:r>
              <a:rPr sz="2062" spc="-27" dirty="0">
                <a:latin typeface="Calibri"/>
                <a:cs typeface="Calibri"/>
              </a:rPr>
              <a:t>three,</a:t>
            </a:r>
            <a:r>
              <a:rPr sz="2062" spc="-48" dirty="0">
                <a:latin typeface="Calibri"/>
                <a:cs typeface="Calibri"/>
              </a:rPr>
              <a:t> </a:t>
            </a:r>
            <a:r>
              <a:rPr sz="2062" spc="-56" dirty="0">
                <a:latin typeface="Calibri"/>
                <a:cs typeface="Calibri"/>
              </a:rPr>
              <a:t>however,</a:t>
            </a:r>
            <a:r>
              <a:rPr sz="2062" spc="-41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the</a:t>
            </a:r>
            <a:r>
              <a:rPr sz="2062" spc="-56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AI</a:t>
            </a:r>
            <a:r>
              <a:rPr sz="2062" spc="-48" dirty="0">
                <a:latin typeface="Calibri"/>
                <a:cs typeface="Calibri"/>
              </a:rPr>
              <a:t> </a:t>
            </a:r>
            <a:r>
              <a:rPr sz="2062" spc="-15" dirty="0">
                <a:latin typeface="Calibri"/>
                <a:cs typeface="Calibri"/>
              </a:rPr>
              <a:t>begins</a:t>
            </a:r>
            <a:r>
              <a:rPr sz="2062" spc="-65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to</a:t>
            </a:r>
            <a:r>
              <a:rPr sz="2062" spc="-56" dirty="0">
                <a:latin typeface="Calibri"/>
                <a:cs typeface="Calibri"/>
              </a:rPr>
              <a:t> </a:t>
            </a:r>
            <a:r>
              <a:rPr sz="2062" spc="-41" dirty="0">
                <a:latin typeface="Calibri"/>
                <a:cs typeface="Calibri"/>
              </a:rPr>
              <a:t>make</a:t>
            </a:r>
            <a:r>
              <a:rPr sz="2062" spc="-56" dirty="0">
                <a:latin typeface="Calibri"/>
                <a:cs typeface="Calibri"/>
              </a:rPr>
              <a:t> </a:t>
            </a:r>
            <a:r>
              <a:rPr sz="2062" spc="-48" dirty="0">
                <a:latin typeface="Calibri"/>
                <a:cs typeface="Calibri"/>
              </a:rPr>
              <a:t>mistakes</a:t>
            </a:r>
            <a:r>
              <a:rPr sz="2062" spc="-65" dirty="0">
                <a:latin typeface="Calibri"/>
                <a:cs typeface="Calibri"/>
              </a:rPr>
              <a:t> </a:t>
            </a:r>
            <a:r>
              <a:rPr sz="2062" spc="-15" dirty="0">
                <a:latin typeface="Calibri"/>
                <a:cs typeface="Calibri"/>
              </a:rPr>
              <a:t>that,</a:t>
            </a:r>
            <a:r>
              <a:rPr sz="2062" spc="-41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as</a:t>
            </a:r>
            <a:r>
              <a:rPr sz="2062" spc="-65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an</a:t>
            </a:r>
            <a:r>
              <a:rPr sz="2062" spc="-56" dirty="0">
                <a:latin typeface="Calibri"/>
                <a:cs typeface="Calibri"/>
              </a:rPr>
              <a:t> </a:t>
            </a:r>
            <a:r>
              <a:rPr sz="2062" spc="-48" dirty="0">
                <a:latin typeface="Calibri"/>
                <a:cs typeface="Calibri"/>
              </a:rPr>
              <a:t>instructor, </a:t>
            </a:r>
            <a:r>
              <a:rPr sz="2062" dirty="0">
                <a:latin typeface="Calibri"/>
                <a:cs typeface="Calibri"/>
              </a:rPr>
              <a:t>I</a:t>
            </a:r>
            <a:r>
              <a:rPr sz="2062" spc="-41" dirty="0">
                <a:latin typeface="Calibri"/>
                <a:cs typeface="Calibri"/>
              </a:rPr>
              <a:t> </a:t>
            </a:r>
            <a:r>
              <a:rPr sz="2062" spc="-15" dirty="0">
                <a:latin typeface="Calibri"/>
                <a:cs typeface="Calibri"/>
              </a:rPr>
              <a:t>would </a:t>
            </a:r>
            <a:r>
              <a:rPr sz="2062" dirty="0">
                <a:latin typeface="Calibri"/>
                <a:cs typeface="Calibri"/>
              </a:rPr>
              <a:t>flag</a:t>
            </a:r>
            <a:r>
              <a:rPr sz="2062" spc="-65" dirty="0">
                <a:latin typeface="Calibri"/>
                <a:cs typeface="Calibri"/>
              </a:rPr>
              <a:t> </a:t>
            </a:r>
            <a:r>
              <a:rPr sz="2062" spc="-15" dirty="0">
                <a:latin typeface="Calibri"/>
                <a:cs typeface="Calibri"/>
              </a:rPr>
              <a:t>for</a:t>
            </a:r>
            <a:r>
              <a:rPr sz="2062" spc="-65" dirty="0">
                <a:latin typeface="Calibri"/>
                <a:cs typeface="Calibri"/>
              </a:rPr>
              <a:t> </a:t>
            </a:r>
            <a:r>
              <a:rPr sz="2062" spc="-36" dirty="0">
                <a:latin typeface="Calibri"/>
                <a:cs typeface="Calibri"/>
              </a:rPr>
              <a:t>problems.</a:t>
            </a:r>
            <a:r>
              <a:rPr sz="2062" spc="-65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The</a:t>
            </a:r>
            <a:r>
              <a:rPr sz="2062" spc="-65" dirty="0">
                <a:latin typeface="Calibri"/>
                <a:cs typeface="Calibri"/>
              </a:rPr>
              <a:t> </a:t>
            </a:r>
            <a:r>
              <a:rPr sz="2062" spc="-36" dirty="0">
                <a:latin typeface="Calibri"/>
                <a:cs typeface="Calibri"/>
              </a:rPr>
              <a:t>contents</a:t>
            </a:r>
            <a:r>
              <a:rPr sz="2062" spc="-65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of</a:t>
            </a:r>
            <a:r>
              <a:rPr sz="2062" spc="-56" dirty="0">
                <a:latin typeface="Calibri"/>
                <a:cs typeface="Calibri"/>
              </a:rPr>
              <a:t> </a:t>
            </a:r>
            <a:r>
              <a:rPr sz="2062" spc="-41" dirty="0">
                <a:latin typeface="Calibri"/>
                <a:cs typeface="Calibri"/>
              </a:rPr>
              <a:t>paragraphs</a:t>
            </a:r>
            <a:r>
              <a:rPr sz="2062" spc="-69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3</a:t>
            </a:r>
            <a:r>
              <a:rPr sz="2062" spc="-69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and</a:t>
            </a:r>
            <a:r>
              <a:rPr sz="2062" spc="-65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4</a:t>
            </a:r>
            <a:r>
              <a:rPr sz="2062" spc="-69" dirty="0">
                <a:latin typeface="Calibri"/>
                <a:cs typeface="Calibri"/>
              </a:rPr>
              <a:t> </a:t>
            </a:r>
            <a:r>
              <a:rPr sz="2062" spc="-15" dirty="0">
                <a:latin typeface="Calibri"/>
                <a:cs typeface="Calibri"/>
              </a:rPr>
              <a:t>are</a:t>
            </a:r>
            <a:r>
              <a:rPr sz="2062" spc="-65" dirty="0">
                <a:latin typeface="Calibri"/>
                <a:cs typeface="Calibri"/>
              </a:rPr>
              <a:t> </a:t>
            </a:r>
            <a:r>
              <a:rPr sz="2062" spc="-27" dirty="0">
                <a:latin typeface="Calibri"/>
                <a:cs typeface="Calibri"/>
              </a:rPr>
              <a:t>simply</a:t>
            </a:r>
            <a:r>
              <a:rPr sz="2062" spc="-65" dirty="0">
                <a:latin typeface="Calibri"/>
                <a:cs typeface="Calibri"/>
              </a:rPr>
              <a:t> </a:t>
            </a:r>
            <a:r>
              <a:rPr sz="2062" spc="-15" dirty="0">
                <a:latin typeface="Calibri"/>
                <a:cs typeface="Calibri"/>
              </a:rPr>
              <a:t>wrong.</a:t>
            </a:r>
            <a:endParaRPr sz="2062" dirty="0">
              <a:latin typeface="Calibri"/>
              <a:cs typeface="Calibri"/>
            </a:endParaRPr>
          </a:p>
          <a:p>
            <a:pPr>
              <a:spcBef>
                <a:spcPts val="69"/>
              </a:spcBef>
            </a:pPr>
            <a:endParaRPr sz="1853" dirty="0">
              <a:latin typeface="Calibri"/>
              <a:cs typeface="Calibri"/>
            </a:endParaRPr>
          </a:p>
          <a:p>
            <a:pPr marL="334096" marR="64553" indent="-317523">
              <a:buFont typeface="Arial"/>
              <a:buChar char="•"/>
              <a:tabLst>
                <a:tab pos="334096" algn="l"/>
                <a:tab pos="334970" algn="l"/>
              </a:tabLst>
            </a:pPr>
            <a:r>
              <a:rPr sz="2062" spc="-27" dirty="0">
                <a:latin typeface="Calibri"/>
                <a:cs typeface="Calibri"/>
              </a:rPr>
              <a:t>Augustus</a:t>
            </a:r>
            <a:r>
              <a:rPr sz="2062" spc="-69" dirty="0">
                <a:latin typeface="Calibri"/>
                <a:cs typeface="Calibri"/>
              </a:rPr>
              <a:t> </a:t>
            </a:r>
            <a:r>
              <a:rPr sz="2062" spc="-15" dirty="0">
                <a:latin typeface="Calibri"/>
                <a:cs typeface="Calibri"/>
              </a:rPr>
              <a:t>does</a:t>
            </a:r>
            <a:r>
              <a:rPr sz="2062" spc="-69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not</a:t>
            </a:r>
            <a:r>
              <a:rPr sz="2062" spc="-56" dirty="0">
                <a:latin typeface="Calibri"/>
                <a:cs typeface="Calibri"/>
              </a:rPr>
              <a:t> </a:t>
            </a:r>
            <a:r>
              <a:rPr sz="2062" spc="-27" dirty="0">
                <a:latin typeface="Calibri"/>
                <a:cs typeface="Calibri"/>
              </a:rPr>
              <a:t>mention</a:t>
            </a:r>
            <a:r>
              <a:rPr sz="2062" spc="-69" dirty="0">
                <a:latin typeface="Calibri"/>
                <a:cs typeface="Calibri"/>
              </a:rPr>
              <a:t> </a:t>
            </a:r>
            <a:r>
              <a:rPr sz="2062" spc="-15" dirty="0">
                <a:latin typeface="Calibri"/>
                <a:cs typeface="Calibri"/>
              </a:rPr>
              <a:t>ANY</a:t>
            </a:r>
            <a:r>
              <a:rPr sz="2062" spc="-65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of</a:t>
            </a:r>
            <a:r>
              <a:rPr sz="2062" spc="-56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his</a:t>
            </a:r>
            <a:r>
              <a:rPr sz="2062" spc="-65" dirty="0">
                <a:latin typeface="Calibri"/>
                <a:cs typeface="Calibri"/>
              </a:rPr>
              <a:t> </a:t>
            </a:r>
            <a:r>
              <a:rPr sz="2062" spc="-27" dirty="0">
                <a:latin typeface="Calibri"/>
                <a:cs typeface="Calibri"/>
              </a:rPr>
              <a:t>enemies</a:t>
            </a:r>
            <a:r>
              <a:rPr sz="2062" spc="-69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by</a:t>
            </a:r>
            <a:r>
              <a:rPr sz="2062" spc="-69" dirty="0">
                <a:latin typeface="Calibri"/>
                <a:cs typeface="Calibri"/>
              </a:rPr>
              <a:t> </a:t>
            </a:r>
            <a:r>
              <a:rPr sz="2062" spc="-27" dirty="0">
                <a:latin typeface="Calibri"/>
                <a:cs typeface="Calibri"/>
              </a:rPr>
              <a:t>name.</a:t>
            </a:r>
            <a:r>
              <a:rPr sz="2062" spc="-56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He</a:t>
            </a:r>
            <a:r>
              <a:rPr sz="2062" spc="-65" dirty="0">
                <a:latin typeface="Calibri"/>
                <a:cs typeface="Calibri"/>
              </a:rPr>
              <a:t> </a:t>
            </a:r>
            <a:r>
              <a:rPr sz="2062" spc="-41" dirty="0">
                <a:latin typeface="Calibri"/>
                <a:cs typeface="Calibri"/>
              </a:rPr>
              <a:t>refers</a:t>
            </a:r>
            <a:r>
              <a:rPr sz="2062" spc="-65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to</a:t>
            </a:r>
            <a:r>
              <a:rPr sz="2062" spc="-69" dirty="0">
                <a:latin typeface="Calibri"/>
                <a:cs typeface="Calibri"/>
              </a:rPr>
              <a:t> </a:t>
            </a:r>
            <a:r>
              <a:rPr sz="2062" spc="-15" dirty="0">
                <a:latin typeface="Calibri"/>
                <a:cs typeface="Calibri"/>
              </a:rPr>
              <a:t>them</a:t>
            </a:r>
            <a:r>
              <a:rPr sz="2062" spc="-82" dirty="0">
                <a:latin typeface="Calibri"/>
                <a:cs typeface="Calibri"/>
              </a:rPr>
              <a:t> </a:t>
            </a:r>
            <a:r>
              <a:rPr sz="2062" spc="-41" dirty="0">
                <a:latin typeface="Calibri"/>
                <a:cs typeface="Calibri"/>
              </a:rPr>
              <a:t>obliquely,</a:t>
            </a:r>
            <a:r>
              <a:rPr sz="2062" spc="-56" dirty="0">
                <a:latin typeface="Calibri"/>
                <a:cs typeface="Calibri"/>
              </a:rPr>
              <a:t> </a:t>
            </a:r>
            <a:r>
              <a:rPr sz="2062" spc="-27" dirty="0">
                <a:latin typeface="Calibri"/>
                <a:cs typeface="Calibri"/>
              </a:rPr>
              <a:t>often</a:t>
            </a:r>
            <a:r>
              <a:rPr sz="2062" spc="-65" dirty="0">
                <a:latin typeface="Calibri"/>
                <a:cs typeface="Calibri"/>
              </a:rPr>
              <a:t> </a:t>
            </a:r>
            <a:r>
              <a:rPr sz="2062" spc="-15" dirty="0">
                <a:latin typeface="Calibri"/>
                <a:cs typeface="Calibri"/>
              </a:rPr>
              <a:t>through </a:t>
            </a:r>
            <a:r>
              <a:rPr sz="2062" spc="-27" dirty="0">
                <a:latin typeface="Calibri"/>
                <a:cs typeface="Calibri"/>
              </a:rPr>
              <a:t>misleading</a:t>
            </a:r>
            <a:r>
              <a:rPr sz="2062" spc="-36" dirty="0">
                <a:latin typeface="Calibri"/>
                <a:cs typeface="Calibri"/>
              </a:rPr>
              <a:t> </a:t>
            </a:r>
            <a:r>
              <a:rPr sz="2062" spc="-15" dirty="0">
                <a:latin typeface="Calibri"/>
                <a:cs typeface="Calibri"/>
              </a:rPr>
              <a:t>information.</a:t>
            </a:r>
            <a:endParaRPr sz="2062" dirty="0">
              <a:latin typeface="Calibri"/>
              <a:cs typeface="Calibri"/>
            </a:endParaRPr>
          </a:p>
          <a:p>
            <a:pPr>
              <a:spcBef>
                <a:spcPts val="23"/>
              </a:spcBef>
              <a:buFont typeface="Arial"/>
              <a:buChar char="•"/>
            </a:pPr>
            <a:endParaRPr sz="1853" dirty="0">
              <a:latin typeface="Calibri"/>
              <a:cs typeface="Calibri"/>
            </a:endParaRPr>
          </a:p>
          <a:p>
            <a:pPr marL="334096" marR="547818" indent="-317523" algn="just">
              <a:lnSpc>
                <a:spcPct val="96300"/>
              </a:lnSpc>
              <a:spcBef>
                <a:spcPts val="7"/>
              </a:spcBef>
              <a:buFont typeface="Arial"/>
              <a:buChar char="•"/>
              <a:tabLst>
                <a:tab pos="334970" algn="l"/>
              </a:tabLst>
            </a:pPr>
            <a:r>
              <a:rPr sz="2062" spc="-15" dirty="0">
                <a:latin typeface="Calibri"/>
                <a:cs typeface="Calibri"/>
              </a:rPr>
              <a:t>AI's</a:t>
            </a:r>
            <a:r>
              <a:rPr sz="2062" spc="-65" dirty="0">
                <a:latin typeface="Calibri"/>
                <a:cs typeface="Calibri"/>
              </a:rPr>
              <a:t> </a:t>
            </a:r>
            <a:r>
              <a:rPr sz="2062" spc="-27" dirty="0">
                <a:latin typeface="Calibri"/>
                <a:cs typeface="Calibri"/>
              </a:rPr>
              <a:t>claims</a:t>
            </a:r>
            <a:r>
              <a:rPr sz="2062" spc="-56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in</a:t>
            </a:r>
            <a:r>
              <a:rPr sz="2062" spc="-56" dirty="0">
                <a:latin typeface="Calibri"/>
                <a:cs typeface="Calibri"/>
              </a:rPr>
              <a:t> </a:t>
            </a:r>
            <a:r>
              <a:rPr sz="2062" spc="-41" dirty="0">
                <a:latin typeface="Calibri"/>
                <a:cs typeface="Calibri"/>
              </a:rPr>
              <a:t>paragraph</a:t>
            </a:r>
            <a:r>
              <a:rPr sz="2062" spc="-56" dirty="0">
                <a:latin typeface="Calibri"/>
                <a:cs typeface="Calibri"/>
              </a:rPr>
              <a:t> </a:t>
            </a:r>
            <a:r>
              <a:rPr sz="2062" spc="-27" dirty="0">
                <a:latin typeface="Calibri"/>
                <a:cs typeface="Calibri"/>
              </a:rPr>
              <a:t>four</a:t>
            </a:r>
            <a:r>
              <a:rPr sz="2062" spc="-48" dirty="0">
                <a:latin typeface="Calibri"/>
                <a:cs typeface="Calibri"/>
              </a:rPr>
              <a:t> </a:t>
            </a:r>
            <a:r>
              <a:rPr sz="2062" spc="-15" dirty="0">
                <a:latin typeface="Calibri"/>
                <a:cs typeface="Calibri"/>
              </a:rPr>
              <a:t>that</a:t>
            </a:r>
            <a:r>
              <a:rPr sz="2062" spc="-48" dirty="0">
                <a:latin typeface="Calibri"/>
                <a:cs typeface="Calibri"/>
              </a:rPr>
              <a:t> </a:t>
            </a:r>
            <a:r>
              <a:rPr sz="2062" spc="-36" dirty="0">
                <a:latin typeface="Calibri"/>
                <a:cs typeface="Calibri"/>
              </a:rPr>
              <a:t>before</a:t>
            </a:r>
            <a:r>
              <a:rPr sz="2062" spc="-48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the</a:t>
            </a:r>
            <a:r>
              <a:rPr sz="2062" spc="-48" dirty="0">
                <a:latin typeface="Calibri"/>
                <a:cs typeface="Calibri"/>
              </a:rPr>
              <a:t> </a:t>
            </a:r>
            <a:r>
              <a:rPr sz="2062" spc="-27" dirty="0">
                <a:latin typeface="Calibri"/>
                <a:cs typeface="Calibri"/>
              </a:rPr>
              <a:t>battle</a:t>
            </a:r>
            <a:r>
              <a:rPr sz="2062" spc="-48" dirty="0">
                <a:latin typeface="Calibri"/>
                <a:cs typeface="Calibri"/>
              </a:rPr>
              <a:t> </a:t>
            </a:r>
            <a:r>
              <a:rPr sz="2062" spc="-15" dirty="0">
                <a:latin typeface="Calibri"/>
                <a:cs typeface="Calibri"/>
              </a:rPr>
              <a:t>with</a:t>
            </a:r>
            <a:r>
              <a:rPr sz="2062" spc="-56" dirty="0">
                <a:latin typeface="Calibri"/>
                <a:cs typeface="Calibri"/>
              </a:rPr>
              <a:t> </a:t>
            </a:r>
            <a:r>
              <a:rPr sz="2062" spc="-69" dirty="0">
                <a:latin typeface="Calibri"/>
                <a:cs typeface="Calibri"/>
              </a:rPr>
              <a:t>Antony,</a:t>
            </a:r>
            <a:r>
              <a:rPr sz="2062" spc="-41" dirty="0">
                <a:latin typeface="Calibri"/>
                <a:cs typeface="Calibri"/>
              </a:rPr>
              <a:t> </a:t>
            </a:r>
            <a:r>
              <a:rPr sz="2062" spc="-27" dirty="0">
                <a:latin typeface="Calibri"/>
                <a:cs typeface="Calibri"/>
              </a:rPr>
              <a:t>Augustus</a:t>
            </a:r>
            <a:r>
              <a:rPr sz="2062" spc="-56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had</a:t>
            </a:r>
            <a:r>
              <a:rPr sz="2062" spc="-56" dirty="0">
                <a:latin typeface="Calibri"/>
                <a:cs typeface="Calibri"/>
              </a:rPr>
              <a:t> </a:t>
            </a:r>
            <a:r>
              <a:rPr sz="2062" spc="-27" dirty="0">
                <a:latin typeface="Calibri"/>
                <a:cs typeface="Calibri"/>
              </a:rPr>
              <a:t>reached</a:t>
            </a:r>
            <a:r>
              <a:rPr sz="2062" spc="-56" dirty="0">
                <a:latin typeface="Calibri"/>
                <a:cs typeface="Calibri"/>
              </a:rPr>
              <a:t> </a:t>
            </a:r>
            <a:r>
              <a:rPr sz="2062" spc="-15" dirty="0">
                <a:latin typeface="Calibri"/>
                <a:cs typeface="Calibri"/>
              </a:rPr>
              <a:t>"power- </a:t>
            </a:r>
            <a:r>
              <a:rPr sz="2062" spc="-27" dirty="0">
                <a:latin typeface="Calibri"/>
                <a:cs typeface="Calibri"/>
              </a:rPr>
              <a:t>sharing</a:t>
            </a:r>
            <a:r>
              <a:rPr sz="2062" spc="-69" dirty="0">
                <a:latin typeface="Calibri"/>
                <a:cs typeface="Calibri"/>
              </a:rPr>
              <a:t> </a:t>
            </a:r>
            <a:r>
              <a:rPr sz="2062" spc="-36" dirty="0">
                <a:latin typeface="Calibri"/>
                <a:cs typeface="Calibri"/>
              </a:rPr>
              <a:t>agreement"</a:t>
            </a:r>
            <a:r>
              <a:rPr sz="2062" spc="-65" dirty="0">
                <a:latin typeface="Calibri"/>
                <a:cs typeface="Calibri"/>
              </a:rPr>
              <a:t> </a:t>
            </a:r>
            <a:r>
              <a:rPr sz="2062" spc="-15" dirty="0">
                <a:latin typeface="Calibri"/>
                <a:cs typeface="Calibri"/>
              </a:rPr>
              <a:t>with</a:t>
            </a:r>
            <a:r>
              <a:rPr sz="2062" spc="-69" dirty="0">
                <a:latin typeface="Calibri"/>
                <a:cs typeface="Calibri"/>
              </a:rPr>
              <a:t> </a:t>
            </a:r>
            <a:r>
              <a:rPr sz="2062" spc="-15" dirty="0">
                <a:latin typeface="Calibri"/>
                <a:cs typeface="Calibri"/>
              </a:rPr>
              <a:t>him,</a:t>
            </a:r>
            <a:r>
              <a:rPr sz="2062" spc="-56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and</a:t>
            </a:r>
            <a:r>
              <a:rPr sz="2062" spc="-69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the</a:t>
            </a:r>
            <a:r>
              <a:rPr sz="2062" spc="-65" dirty="0">
                <a:latin typeface="Calibri"/>
                <a:cs typeface="Calibri"/>
              </a:rPr>
              <a:t> </a:t>
            </a:r>
            <a:r>
              <a:rPr sz="2062" spc="-36" dirty="0">
                <a:latin typeface="Calibri"/>
                <a:cs typeface="Calibri"/>
              </a:rPr>
              <a:t>suggestion</a:t>
            </a:r>
            <a:r>
              <a:rPr sz="2062" spc="-69" dirty="0">
                <a:latin typeface="Calibri"/>
                <a:cs typeface="Calibri"/>
              </a:rPr>
              <a:t> </a:t>
            </a:r>
            <a:r>
              <a:rPr sz="2062" spc="-15" dirty="0">
                <a:latin typeface="Calibri"/>
                <a:cs typeface="Calibri"/>
              </a:rPr>
              <a:t>that</a:t>
            </a:r>
            <a:r>
              <a:rPr sz="2062" spc="-65" dirty="0">
                <a:latin typeface="Calibri"/>
                <a:cs typeface="Calibri"/>
              </a:rPr>
              <a:t> </a:t>
            </a:r>
            <a:r>
              <a:rPr sz="2062" spc="-27" dirty="0">
                <a:latin typeface="Calibri"/>
                <a:cs typeface="Calibri"/>
              </a:rPr>
              <a:t>Augustus</a:t>
            </a:r>
            <a:r>
              <a:rPr sz="2062" spc="-69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had</a:t>
            </a:r>
            <a:r>
              <a:rPr sz="2062" spc="-65" dirty="0">
                <a:latin typeface="Calibri"/>
                <a:cs typeface="Calibri"/>
              </a:rPr>
              <a:t> </a:t>
            </a:r>
            <a:r>
              <a:rPr sz="2062" spc="-27" dirty="0">
                <a:latin typeface="Calibri"/>
                <a:cs typeface="Calibri"/>
              </a:rPr>
              <a:t>some</a:t>
            </a:r>
            <a:r>
              <a:rPr sz="2062" spc="-65" dirty="0">
                <a:latin typeface="Calibri"/>
                <a:cs typeface="Calibri"/>
              </a:rPr>
              <a:t> </a:t>
            </a:r>
            <a:r>
              <a:rPr sz="2062" spc="-15" dirty="0">
                <a:latin typeface="Calibri"/>
                <a:cs typeface="Calibri"/>
              </a:rPr>
              <a:t>role</a:t>
            </a:r>
            <a:r>
              <a:rPr sz="2062" spc="-65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in</a:t>
            </a:r>
            <a:r>
              <a:rPr sz="2062" spc="-69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the</a:t>
            </a:r>
            <a:r>
              <a:rPr sz="2062" spc="-65" dirty="0">
                <a:latin typeface="Calibri"/>
                <a:cs typeface="Calibri"/>
              </a:rPr>
              <a:t> </a:t>
            </a:r>
            <a:r>
              <a:rPr sz="2062" spc="-15" dirty="0">
                <a:latin typeface="Calibri"/>
                <a:cs typeface="Calibri"/>
              </a:rPr>
              <a:t>senatorial </a:t>
            </a:r>
            <a:r>
              <a:rPr sz="2062" spc="-36" dirty="0">
                <a:latin typeface="Calibri"/>
                <a:cs typeface="Calibri"/>
              </a:rPr>
              <a:t>conspiracy</a:t>
            </a:r>
            <a:r>
              <a:rPr sz="2062" spc="-74" dirty="0">
                <a:latin typeface="Calibri"/>
                <a:cs typeface="Calibri"/>
              </a:rPr>
              <a:t> </a:t>
            </a:r>
            <a:r>
              <a:rPr sz="2062" spc="-36" dirty="0">
                <a:latin typeface="Calibri"/>
                <a:cs typeface="Calibri"/>
              </a:rPr>
              <a:t>against</a:t>
            </a:r>
            <a:r>
              <a:rPr sz="2062" spc="-48" dirty="0">
                <a:latin typeface="Calibri"/>
                <a:cs typeface="Calibri"/>
              </a:rPr>
              <a:t> </a:t>
            </a:r>
            <a:r>
              <a:rPr sz="2062" spc="-15" dirty="0">
                <a:latin typeface="Calibri"/>
                <a:cs typeface="Calibri"/>
              </a:rPr>
              <a:t>Julius</a:t>
            </a:r>
            <a:r>
              <a:rPr sz="2062" spc="-56" dirty="0">
                <a:latin typeface="Calibri"/>
                <a:cs typeface="Calibri"/>
              </a:rPr>
              <a:t> </a:t>
            </a:r>
            <a:r>
              <a:rPr sz="2062" spc="-27" dirty="0">
                <a:latin typeface="Calibri"/>
                <a:cs typeface="Calibri"/>
              </a:rPr>
              <a:t>Caesar</a:t>
            </a:r>
            <a:r>
              <a:rPr sz="2062" spc="-48" dirty="0">
                <a:latin typeface="Calibri"/>
                <a:cs typeface="Calibri"/>
              </a:rPr>
              <a:t> </a:t>
            </a:r>
            <a:r>
              <a:rPr sz="2062" spc="-15" dirty="0">
                <a:latin typeface="Calibri"/>
                <a:cs typeface="Calibri"/>
              </a:rPr>
              <a:t>are</a:t>
            </a:r>
            <a:r>
              <a:rPr sz="2062" spc="-48" dirty="0">
                <a:latin typeface="Calibri"/>
                <a:cs typeface="Calibri"/>
              </a:rPr>
              <a:t> </a:t>
            </a:r>
            <a:r>
              <a:rPr sz="2062" spc="-15" dirty="0">
                <a:latin typeface="Calibri"/>
                <a:cs typeface="Calibri"/>
              </a:rPr>
              <a:t>both</a:t>
            </a:r>
            <a:r>
              <a:rPr sz="2062" spc="-56" dirty="0">
                <a:latin typeface="Calibri"/>
                <a:cs typeface="Calibri"/>
              </a:rPr>
              <a:t> </a:t>
            </a:r>
            <a:r>
              <a:rPr sz="2062" spc="-15" dirty="0">
                <a:latin typeface="Calibri"/>
                <a:cs typeface="Calibri"/>
              </a:rPr>
              <a:t>just</a:t>
            </a:r>
            <a:r>
              <a:rPr sz="2062" spc="-48" dirty="0">
                <a:latin typeface="Calibri"/>
                <a:cs typeface="Calibri"/>
              </a:rPr>
              <a:t> </a:t>
            </a:r>
            <a:r>
              <a:rPr sz="2062" spc="-36" dirty="0">
                <a:latin typeface="Calibri"/>
                <a:cs typeface="Calibri"/>
              </a:rPr>
              <a:t>flagrantly</a:t>
            </a:r>
            <a:r>
              <a:rPr sz="2062" spc="-56" dirty="0">
                <a:latin typeface="Calibri"/>
                <a:cs typeface="Calibri"/>
              </a:rPr>
              <a:t> </a:t>
            </a:r>
            <a:r>
              <a:rPr sz="2062" spc="-15" dirty="0">
                <a:latin typeface="Calibri"/>
                <a:cs typeface="Calibri"/>
              </a:rPr>
              <a:t>incorrect.</a:t>
            </a:r>
            <a:endParaRPr sz="2062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5521" y="1371600"/>
            <a:ext cx="11790420" cy="694189"/>
          </a:xfrm>
          <a:prstGeom prst="rect">
            <a:avLst/>
          </a:prstGeom>
        </p:spPr>
        <p:txBody>
          <a:bodyPr vert="horz" wrap="square" lIns="0" tIns="17445" rIns="0" bIns="0" rtlCol="0">
            <a:spAutoFit/>
          </a:bodyPr>
          <a:lstStyle/>
          <a:p>
            <a:pPr marL="1339880">
              <a:spcBef>
                <a:spcPts val="139"/>
              </a:spcBef>
            </a:pPr>
            <a:r>
              <a:rPr dirty="0"/>
              <a:t>Example</a:t>
            </a:r>
            <a:r>
              <a:rPr spc="23" dirty="0"/>
              <a:t> </a:t>
            </a:r>
            <a:r>
              <a:rPr dirty="0"/>
              <a:t>2:</a:t>
            </a:r>
            <a:r>
              <a:rPr spc="27" dirty="0"/>
              <a:t> </a:t>
            </a:r>
            <a:r>
              <a:rPr dirty="0"/>
              <a:t>Undergraduate</a:t>
            </a:r>
            <a:r>
              <a:rPr spc="36" dirty="0"/>
              <a:t> </a:t>
            </a:r>
            <a:r>
              <a:rPr dirty="0"/>
              <a:t>History</a:t>
            </a:r>
            <a:r>
              <a:rPr spc="36" dirty="0"/>
              <a:t> </a:t>
            </a:r>
            <a:r>
              <a:rPr spc="-15" dirty="0"/>
              <a:t>Course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22702" y="2764975"/>
            <a:ext cx="10162568" cy="2242450"/>
          </a:xfrm>
          <a:prstGeom prst="rect">
            <a:avLst/>
          </a:prstGeom>
        </p:spPr>
        <p:txBody>
          <a:bodyPr vert="horz" wrap="square" lIns="0" tIns="77638" rIns="0" bIns="0" rtlCol="0">
            <a:spAutoFit/>
          </a:bodyPr>
          <a:lstStyle/>
          <a:p>
            <a:pPr marL="17447">
              <a:spcBef>
                <a:spcPts val="613"/>
              </a:spcBef>
            </a:pPr>
            <a:r>
              <a:rPr sz="2198" dirty="0">
                <a:latin typeface="Calibri"/>
                <a:cs typeface="Calibri"/>
              </a:rPr>
              <a:t>After</a:t>
            </a:r>
            <a:r>
              <a:rPr sz="2198" spc="-15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you</a:t>
            </a:r>
            <a:r>
              <a:rPr sz="2198" spc="-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have</a:t>
            </a:r>
            <a:r>
              <a:rPr sz="2198" spc="-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read</a:t>
            </a:r>
            <a:r>
              <a:rPr sz="2198" spc="-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The Twelve</a:t>
            </a:r>
            <a:r>
              <a:rPr sz="2198" spc="-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Tables,</a:t>
            </a:r>
            <a:r>
              <a:rPr sz="2198" spc="-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follow</a:t>
            </a:r>
            <a:r>
              <a:rPr sz="2198" spc="-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these steps to</a:t>
            </a:r>
            <a:r>
              <a:rPr sz="2198" spc="-15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complete this </a:t>
            </a:r>
            <a:r>
              <a:rPr sz="2198" spc="-15" dirty="0">
                <a:latin typeface="Calibri"/>
                <a:cs typeface="Calibri"/>
              </a:rPr>
              <a:t>assignment:</a:t>
            </a:r>
            <a:endParaRPr sz="2198" dirty="0">
              <a:latin typeface="Calibri"/>
              <a:cs typeface="Calibri"/>
            </a:endParaRPr>
          </a:p>
          <a:p>
            <a:pPr marL="651624" marR="112527" indent="-507688">
              <a:lnSpc>
                <a:spcPts val="2377"/>
              </a:lnSpc>
              <a:spcBef>
                <a:spcPts val="771"/>
              </a:spcBef>
              <a:buAutoNum type="arabicPeriod"/>
              <a:tabLst>
                <a:tab pos="651624" algn="l"/>
                <a:tab pos="652497" algn="l"/>
              </a:tabLst>
            </a:pPr>
            <a:r>
              <a:rPr sz="2198" dirty="0">
                <a:latin typeface="Calibri"/>
                <a:cs typeface="Calibri"/>
              </a:rPr>
              <a:t>Compose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a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short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response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essay</a:t>
            </a:r>
            <a:r>
              <a:rPr sz="2198" spc="15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of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at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least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400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words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detailing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what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your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spc="-15" dirty="0">
                <a:latin typeface="Calibri"/>
                <a:cs typeface="Calibri"/>
              </a:rPr>
              <a:t>chosen </a:t>
            </a:r>
            <a:r>
              <a:rPr sz="2198" dirty="0">
                <a:latin typeface="Calibri"/>
                <a:cs typeface="Calibri"/>
              </a:rPr>
              <a:t>source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tells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us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about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Roman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government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and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society</a:t>
            </a:r>
            <a:r>
              <a:rPr sz="2198" spc="15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in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its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respective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time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spc="-15" dirty="0">
                <a:latin typeface="Calibri"/>
                <a:cs typeface="Calibri"/>
              </a:rPr>
              <a:t>period.</a:t>
            </a:r>
            <a:endParaRPr sz="2198" dirty="0">
              <a:latin typeface="Calibri"/>
              <a:cs typeface="Calibri"/>
            </a:endParaRPr>
          </a:p>
          <a:p>
            <a:pPr marL="651624" indent="-508564">
              <a:spcBef>
                <a:spcPts val="357"/>
              </a:spcBef>
              <a:buAutoNum type="arabicPeriod"/>
              <a:tabLst>
                <a:tab pos="651624" algn="l"/>
                <a:tab pos="652497" algn="l"/>
              </a:tabLst>
            </a:pPr>
            <a:r>
              <a:rPr sz="2198" dirty="0">
                <a:latin typeface="Calibri"/>
                <a:cs typeface="Calibri"/>
              </a:rPr>
              <a:t>Consider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the</a:t>
            </a:r>
            <a:r>
              <a:rPr sz="2198" spc="41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genre,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historical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context,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and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purpose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of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the</a:t>
            </a:r>
            <a:r>
              <a:rPr sz="2198" spc="41" dirty="0">
                <a:latin typeface="Calibri"/>
                <a:cs typeface="Calibri"/>
              </a:rPr>
              <a:t> </a:t>
            </a:r>
            <a:r>
              <a:rPr sz="2198" spc="-15" dirty="0">
                <a:latin typeface="Calibri"/>
                <a:cs typeface="Calibri"/>
              </a:rPr>
              <a:t>writing.</a:t>
            </a:r>
            <a:endParaRPr sz="2198" dirty="0">
              <a:latin typeface="Calibri"/>
              <a:cs typeface="Calibri"/>
            </a:endParaRPr>
          </a:p>
          <a:p>
            <a:pPr marL="651624" marR="6981" indent="-507688">
              <a:lnSpc>
                <a:spcPts val="2473"/>
              </a:lnSpc>
              <a:spcBef>
                <a:spcPts val="604"/>
              </a:spcBef>
              <a:buAutoNum type="arabicPeriod"/>
              <a:tabLst>
                <a:tab pos="651624" algn="l"/>
                <a:tab pos="652497" algn="l"/>
              </a:tabLst>
            </a:pPr>
            <a:r>
              <a:rPr sz="2198" dirty="0">
                <a:latin typeface="Calibri"/>
                <a:cs typeface="Calibri"/>
              </a:rPr>
              <a:t>Include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evidence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from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your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readings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(with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proper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citations)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to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back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up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your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spc="-15" dirty="0">
                <a:latin typeface="Calibri"/>
                <a:cs typeface="Calibri"/>
              </a:rPr>
              <a:t>points. </a:t>
            </a:r>
            <a:r>
              <a:rPr sz="2198" dirty="0">
                <a:latin typeface="Calibri"/>
                <a:cs typeface="Calibri"/>
              </a:rPr>
              <a:t>Feel</a:t>
            </a:r>
            <a:r>
              <a:rPr sz="2198" spc="-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free</a:t>
            </a:r>
            <a:r>
              <a:rPr sz="2198" spc="15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to</a:t>
            </a:r>
            <a:r>
              <a:rPr sz="2198" spc="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note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anything</a:t>
            </a:r>
            <a:r>
              <a:rPr sz="2198" spc="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that</a:t>
            </a:r>
            <a:r>
              <a:rPr sz="2198" spc="15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you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find</a:t>
            </a:r>
            <a:r>
              <a:rPr sz="2198" spc="15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interesting</a:t>
            </a:r>
            <a:r>
              <a:rPr sz="2198" spc="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or</a:t>
            </a:r>
            <a:r>
              <a:rPr sz="2198" spc="15" dirty="0">
                <a:latin typeface="Calibri"/>
                <a:cs typeface="Calibri"/>
              </a:rPr>
              <a:t> </a:t>
            </a:r>
            <a:r>
              <a:rPr sz="2198" spc="-15" dirty="0">
                <a:latin typeface="Calibri"/>
                <a:cs typeface="Calibri"/>
              </a:rPr>
              <a:t>surprising!</a:t>
            </a:r>
            <a:endParaRPr sz="2198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5521" y="1371600"/>
            <a:ext cx="11790420" cy="694189"/>
          </a:xfrm>
          <a:prstGeom prst="rect">
            <a:avLst/>
          </a:prstGeom>
        </p:spPr>
        <p:txBody>
          <a:bodyPr vert="horz" wrap="square" lIns="0" tIns="17445" rIns="0" bIns="0" rtlCol="0">
            <a:spAutoFit/>
          </a:bodyPr>
          <a:lstStyle/>
          <a:p>
            <a:pPr marL="1339880">
              <a:spcBef>
                <a:spcPts val="139"/>
              </a:spcBef>
            </a:pPr>
            <a:r>
              <a:rPr dirty="0" err="1"/>
              <a:t>ChatGPT</a:t>
            </a:r>
            <a:r>
              <a:rPr spc="89" dirty="0"/>
              <a:t> </a:t>
            </a:r>
            <a:r>
              <a:rPr spc="-15" dirty="0"/>
              <a:t>Prompts</a:t>
            </a:r>
            <a:r>
              <a:rPr lang="en-US" spc="-15" dirty="0"/>
              <a:t> (Example 2)</a:t>
            </a:r>
            <a:endParaRPr spc="-15" dirty="0"/>
          </a:p>
        </p:txBody>
      </p:sp>
      <p:sp>
        <p:nvSpPr>
          <p:cNvPr id="3" name="object 3"/>
          <p:cNvSpPr txBox="1"/>
          <p:nvPr/>
        </p:nvSpPr>
        <p:spPr>
          <a:xfrm>
            <a:off x="1006357" y="2895600"/>
            <a:ext cx="10575176" cy="2884126"/>
          </a:xfrm>
          <a:prstGeom prst="rect">
            <a:avLst/>
          </a:prstGeom>
        </p:spPr>
        <p:txBody>
          <a:bodyPr vert="horz" wrap="square" lIns="0" tIns="66297" rIns="0" bIns="0" rtlCol="0">
            <a:spAutoFit/>
          </a:bodyPr>
          <a:lstStyle/>
          <a:p>
            <a:pPr marL="17447">
              <a:spcBef>
                <a:spcPts val="521"/>
              </a:spcBef>
            </a:pPr>
            <a:r>
              <a:rPr sz="2198" b="1" dirty="0">
                <a:latin typeface="Calibri"/>
                <a:cs typeface="Calibri"/>
              </a:rPr>
              <a:t>Prompt</a:t>
            </a:r>
            <a:r>
              <a:rPr sz="2198" b="1" spc="7" dirty="0">
                <a:latin typeface="Calibri"/>
                <a:cs typeface="Calibri"/>
              </a:rPr>
              <a:t> </a:t>
            </a:r>
            <a:r>
              <a:rPr sz="2198" b="1" spc="-36" dirty="0">
                <a:latin typeface="Calibri"/>
                <a:cs typeface="Calibri"/>
              </a:rPr>
              <a:t>1:</a:t>
            </a:r>
            <a:endParaRPr sz="2198" dirty="0">
              <a:latin typeface="Calibri"/>
              <a:cs typeface="Calibri"/>
            </a:endParaRPr>
          </a:p>
          <a:p>
            <a:pPr marL="17447" marR="6981">
              <a:lnSpc>
                <a:spcPct val="90300"/>
              </a:lnSpc>
              <a:spcBef>
                <a:spcPts val="639"/>
              </a:spcBef>
            </a:pPr>
            <a:r>
              <a:rPr sz="2198" dirty="0">
                <a:latin typeface="Calibri"/>
                <a:cs typeface="Calibri"/>
              </a:rPr>
              <a:t>Compose</a:t>
            </a:r>
            <a:r>
              <a:rPr sz="2198" spc="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a</a:t>
            </a:r>
            <a:r>
              <a:rPr sz="2198" spc="15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short</a:t>
            </a:r>
            <a:r>
              <a:rPr sz="2198" spc="15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response</a:t>
            </a:r>
            <a:r>
              <a:rPr sz="2198" spc="15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essay of</a:t>
            </a:r>
            <a:r>
              <a:rPr sz="2198" spc="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at</a:t>
            </a:r>
            <a:r>
              <a:rPr sz="2198" spc="15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least</a:t>
            </a:r>
            <a:r>
              <a:rPr sz="2198" spc="15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500</a:t>
            </a:r>
            <a:r>
              <a:rPr sz="2198" spc="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words</a:t>
            </a:r>
            <a:r>
              <a:rPr sz="2198" spc="15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detailing</a:t>
            </a:r>
            <a:r>
              <a:rPr sz="2198" spc="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what</a:t>
            </a:r>
            <a:r>
              <a:rPr sz="2198" spc="15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The</a:t>
            </a:r>
            <a:r>
              <a:rPr sz="2198" spc="15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Twelve</a:t>
            </a:r>
            <a:r>
              <a:rPr sz="2198" spc="15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Tables</a:t>
            </a:r>
            <a:r>
              <a:rPr sz="2198" spc="15" dirty="0">
                <a:latin typeface="Calibri"/>
                <a:cs typeface="Calibri"/>
              </a:rPr>
              <a:t> </a:t>
            </a:r>
            <a:r>
              <a:rPr sz="2198" spc="-15" dirty="0">
                <a:latin typeface="Calibri"/>
                <a:cs typeface="Calibri"/>
              </a:rPr>
              <a:t>tells </a:t>
            </a:r>
            <a:r>
              <a:rPr sz="2198" dirty="0">
                <a:latin typeface="Calibri"/>
                <a:cs typeface="Calibri"/>
              </a:rPr>
              <a:t>us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about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Roman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government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and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society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in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its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respective</a:t>
            </a:r>
            <a:r>
              <a:rPr sz="2198" spc="41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time</a:t>
            </a:r>
            <a:r>
              <a:rPr sz="2198" spc="41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period.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Be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sure</a:t>
            </a:r>
            <a:r>
              <a:rPr sz="2198" spc="41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to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spc="-15" dirty="0">
                <a:latin typeface="Calibri"/>
                <a:cs typeface="Calibri"/>
              </a:rPr>
              <a:t>consider </a:t>
            </a:r>
            <a:r>
              <a:rPr sz="2198" dirty="0">
                <a:latin typeface="Calibri"/>
                <a:cs typeface="Calibri"/>
              </a:rPr>
              <a:t>the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genre,</a:t>
            </a:r>
            <a:r>
              <a:rPr sz="2198" spc="15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historical</a:t>
            </a:r>
            <a:r>
              <a:rPr sz="2198" spc="15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context,</a:t>
            </a:r>
            <a:r>
              <a:rPr sz="2198" spc="15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and</a:t>
            </a:r>
            <a:r>
              <a:rPr sz="2198" spc="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purpose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of</a:t>
            </a:r>
            <a:r>
              <a:rPr sz="2198" spc="15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the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spc="-15" dirty="0">
                <a:latin typeface="Calibri"/>
                <a:cs typeface="Calibri"/>
              </a:rPr>
              <a:t>writing.</a:t>
            </a:r>
            <a:endParaRPr sz="2198" dirty="0">
              <a:latin typeface="Calibri"/>
              <a:cs typeface="Calibri"/>
            </a:endParaRPr>
          </a:p>
          <a:p>
            <a:pPr>
              <a:spcBef>
                <a:spcPts val="69"/>
              </a:spcBef>
            </a:pPr>
            <a:endParaRPr sz="2888" dirty="0">
              <a:latin typeface="Calibri"/>
              <a:cs typeface="Calibri"/>
            </a:endParaRPr>
          </a:p>
          <a:p>
            <a:pPr marL="17447"/>
            <a:r>
              <a:rPr sz="2198" b="1" dirty="0">
                <a:latin typeface="Calibri"/>
                <a:cs typeface="Calibri"/>
              </a:rPr>
              <a:t>Prompt</a:t>
            </a:r>
            <a:r>
              <a:rPr sz="2198" b="1" spc="7" dirty="0">
                <a:latin typeface="Calibri"/>
                <a:cs typeface="Calibri"/>
              </a:rPr>
              <a:t> </a:t>
            </a:r>
            <a:r>
              <a:rPr sz="2198" b="1" spc="-36" dirty="0">
                <a:latin typeface="Calibri"/>
                <a:cs typeface="Calibri"/>
              </a:rPr>
              <a:t>2:</a:t>
            </a:r>
            <a:endParaRPr sz="2198" dirty="0">
              <a:latin typeface="Calibri"/>
              <a:cs typeface="Calibri"/>
            </a:endParaRPr>
          </a:p>
          <a:p>
            <a:pPr marL="17447" marR="386437">
              <a:lnSpc>
                <a:spcPts val="2294"/>
              </a:lnSpc>
              <a:spcBef>
                <a:spcPts val="750"/>
              </a:spcBef>
            </a:pPr>
            <a:r>
              <a:rPr sz="2198" dirty="0">
                <a:latin typeface="Calibri"/>
                <a:cs typeface="Calibri"/>
              </a:rPr>
              <a:t>Using</a:t>
            </a:r>
            <a:r>
              <a:rPr sz="2198" spc="-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both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062" spc="-36" dirty="0">
                <a:latin typeface="Segoe UI"/>
                <a:cs typeface="Segoe UI"/>
              </a:rPr>
              <a:t>Boatwright, </a:t>
            </a:r>
            <a:r>
              <a:rPr sz="2062" spc="-69" dirty="0">
                <a:latin typeface="Segoe UI"/>
                <a:cs typeface="Segoe UI"/>
              </a:rPr>
              <a:t>M.T.,</a:t>
            </a:r>
            <a:r>
              <a:rPr sz="2062" spc="-41" dirty="0">
                <a:latin typeface="Segoe UI"/>
                <a:cs typeface="Segoe UI"/>
              </a:rPr>
              <a:t> </a:t>
            </a:r>
            <a:r>
              <a:rPr sz="2062" spc="-36" dirty="0">
                <a:latin typeface="Segoe UI"/>
                <a:cs typeface="Segoe UI"/>
              </a:rPr>
              <a:t>Gargola, </a:t>
            </a:r>
            <a:r>
              <a:rPr sz="2062" spc="-65" dirty="0">
                <a:latin typeface="Segoe UI"/>
                <a:cs typeface="Segoe UI"/>
              </a:rPr>
              <a:t>D.J.,</a:t>
            </a:r>
            <a:r>
              <a:rPr sz="2062" spc="-36" dirty="0">
                <a:latin typeface="Segoe UI"/>
                <a:cs typeface="Segoe UI"/>
              </a:rPr>
              <a:t> </a:t>
            </a:r>
            <a:r>
              <a:rPr sz="2062" dirty="0">
                <a:latin typeface="Segoe UI"/>
                <a:cs typeface="Segoe UI"/>
              </a:rPr>
              <a:t>&amp;</a:t>
            </a:r>
            <a:r>
              <a:rPr sz="2062" spc="-69" dirty="0">
                <a:latin typeface="Segoe UI"/>
                <a:cs typeface="Segoe UI"/>
              </a:rPr>
              <a:t> </a:t>
            </a:r>
            <a:r>
              <a:rPr sz="2062" spc="-41" dirty="0">
                <a:latin typeface="Segoe UI"/>
                <a:cs typeface="Segoe UI"/>
              </a:rPr>
              <a:t>Talbert, </a:t>
            </a:r>
            <a:r>
              <a:rPr sz="2062" spc="-36" dirty="0">
                <a:latin typeface="Segoe UI"/>
                <a:cs typeface="Segoe UI"/>
              </a:rPr>
              <a:t>R.J.A. </a:t>
            </a:r>
            <a:r>
              <a:rPr sz="2062" spc="-27" dirty="0">
                <a:latin typeface="Segoe UI"/>
                <a:cs typeface="Segoe UI"/>
              </a:rPr>
              <a:t>(2004)</a:t>
            </a:r>
            <a:r>
              <a:rPr sz="2062" spc="-89" dirty="0">
                <a:latin typeface="Segoe UI"/>
                <a:cs typeface="Segoe UI"/>
              </a:rPr>
              <a:t> </a:t>
            </a:r>
            <a:r>
              <a:rPr sz="2198" dirty="0">
                <a:latin typeface="Calibri"/>
                <a:cs typeface="Calibri"/>
              </a:rPr>
              <a:t>and</a:t>
            </a:r>
            <a:r>
              <a:rPr sz="2198" spc="15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Livy</a:t>
            </a:r>
            <a:r>
              <a:rPr sz="2198" spc="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(n.d.)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as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spc="-15" dirty="0">
                <a:latin typeface="Calibri"/>
                <a:cs typeface="Calibri"/>
              </a:rPr>
              <a:t>sources, </a:t>
            </a:r>
            <a:r>
              <a:rPr sz="2198" dirty="0">
                <a:latin typeface="Calibri"/>
                <a:cs typeface="Calibri"/>
              </a:rPr>
              <a:t>rewrite</a:t>
            </a:r>
            <a:r>
              <a:rPr sz="2198" spc="-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your</a:t>
            </a:r>
            <a:r>
              <a:rPr sz="2198" spc="-7" dirty="0">
                <a:latin typeface="Calibri"/>
                <a:cs typeface="Calibri"/>
              </a:rPr>
              <a:t> </a:t>
            </a:r>
            <a:r>
              <a:rPr sz="2198" spc="-15" dirty="0">
                <a:latin typeface="Calibri"/>
                <a:cs typeface="Calibri"/>
              </a:rPr>
              <a:t>response.</a:t>
            </a:r>
            <a:endParaRPr sz="2198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5521" y="1295400"/>
            <a:ext cx="11790420" cy="694189"/>
          </a:xfrm>
          <a:prstGeom prst="rect">
            <a:avLst/>
          </a:prstGeom>
        </p:spPr>
        <p:txBody>
          <a:bodyPr vert="horz" wrap="square" lIns="0" tIns="17445" rIns="0" bIns="0" rtlCol="0">
            <a:spAutoFit/>
          </a:bodyPr>
          <a:lstStyle/>
          <a:p>
            <a:pPr marL="1339880">
              <a:spcBef>
                <a:spcPts val="139"/>
              </a:spcBef>
            </a:pPr>
            <a:r>
              <a:rPr dirty="0"/>
              <a:t>Presentation</a:t>
            </a:r>
            <a:r>
              <a:rPr spc="-56" dirty="0"/>
              <a:t> </a:t>
            </a:r>
            <a:r>
              <a:rPr spc="-15" dirty="0"/>
              <a:t>Outline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81363" y="2488221"/>
            <a:ext cx="6450830" cy="1823772"/>
          </a:xfrm>
          <a:prstGeom prst="rect">
            <a:avLst/>
          </a:prstGeom>
        </p:spPr>
        <p:txBody>
          <a:bodyPr vert="horz" wrap="square" lIns="0" tIns="136084" rIns="0" bIns="0" rtlCol="0">
            <a:spAutoFit/>
          </a:bodyPr>
          <a:lstStyle/>
          <a:p>
            <a:pPr marL="524263" indent="-506817">
              <a:spcBef>
                <a:spcPts val="1071"/>
              </a:spcBef>
              <a:buAutoNum type="arabicPeriod"/>
              <a:tabLst>
                <a:tab pos="524263" algn="l"/>
                <a:tab pos="525135" algn="l"/>
              </a:tabLst>
            </a:pPr>
            <a:r>
              <a:rPr sz="2198" dirty="0">
                <a:latin typeface="Calibri"/>
                <a:cs typeface="Calibri"/>
              </a:rPr>
              <a:t>AI</a:t>
            </a:r>
            <a:r>
              <a:rPr sz="2198" spc="-15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Writing</a:t>
            </a:r>
            <a:r>
              <a:rPr sz="2198" spc="-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Work Group</a:t>
            </a:r>
            <a:r>
              <a:rPr sz="2198" spc="-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and </a:t>
            </a:r>
            <a:r>
              <a:rPr sz="2198" spc="-15" dirty="0">
                <a:latin typeface="Calibri"/>
                <a:cs typeface="Calibri"/>
              </a:rPr>
              <a:t>Purpose</a:t>
            </a:r>
            <a:endParaRPr sz="2198" dirty="0">
              <a:latin typeface="Calibri"/>
              <a:cs typeface="Calibri"/>
            </a:endParaRPr>
          </a:p>
          <a:p>
            <a:pPr marL="524263" indent="-506817">
              <a:spcBef>
                <a:spcPts val="937"/>
              </a:spcBef>
              <a:buAutoNum type="arabicPeriod"/>
              <a:tabLst>
                <a:tab pos="524263" algn="l"/>
                <a:tab pos="525135" algn="l"/>
              </a:tabLst>
            </a:pPr>
            <a:r>
              <a:rPr sz="2198" dirty="0">
                <a:latin typeface="Calibri"/>
                <a:cs typeface="Calibri"/>
              </a:rPr>
              <a:t>Background</a:t>
            </a:r>
            <a:r>
              <a:rPr sz="2198" spc="15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on</a:t>
            </a:r>
            <a:r>
              <a:rPr sz="2198" spc="15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AI</a:t>
            </a:r>
            <a:r>
              <a:rPr sz="2198" spc="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Writing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spc="-27" dirty="0">
                <a:latin typeface="Calibri"/>
                <a:cs typeface="Calibri"/>
              </a:rPr>
              <a:t>Tools</a:t>
            </a:r>
            <a:endParaRPr sz="2198" dirty="0">
              <a:latin typeface="Calibri"/>
              <a:cs typeface="Calibri"/>
            </a:endParaRPr>
          </a:p>
          <a:p>
            <a:pPr marL="524263" indent="-506817">
              <a:spcBef>
                <a:spcPts val="750"/>
              </a:spcBef>
              <a:buAutoNum type="arabicPeriod"/>
              <a:tabLst>
                <a:tab pos="524263" algn="l"/>
                <a:tab pos="525135" algn="l"/>
              </a:tabLst>
            </a:pPr>
            <a:r>
              <a:rPr sz="2198" dirty="0">
                <a:latin typeface="Calibri"/>
                <a:cs typeface="Calibri"/>
              </a:rPr>
              <a:t>Impact</a:t>
            </a:r>
            <a:r>
              <a:rPr sz="2198" spc="15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on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High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Education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spc="-15" dirty="0">
                <a:latin typeface="Calibri"/>
                <a:cs typeface="Calibri"/>
              </a:rPr>
              <a:t>Assignments/Assessment</a:t>
            </a:r>
            <a:endParaRPr sz="2198" dirty="0">
              <a:latin typeface="Calibri"/>
              <a:cs typeface="Calibri"/>
            </a:endParaRPr>
          </a:p>
          <a:p>
            <a:pPr marL="524263" indent="-506817">
              <a:spcBef>
                <a:spcPts val="937"/>
              </a:spcBef>
              <a:buAutoNum type="arabicPeriod"/>
              <a:tabLst>
                <a:tab pos="524263" algn="l"/>
                <a:tab pos="525135" algn="l"/>
              </a:tabLst>
            </a:pPr>
            <a:r>
              <a:rPr sz="2198" dirty="0">
                <a:latin typeface="Calibri"/>
                <a:cs typeface="Calibri"/>
              </a:rPr>
              <a:t>Discussion</a:t>
            </a:r>
            <a:r>
              <a:rPr sz="2198" spc="56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on</a:t>
            </a:r>
            <a:r>
              <a:rPr sz="2198" spc="56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Academic</a:t>
            </a:r>
            <a:r>
              <a:rPr sz="2198" spc="56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Integrity</a:t>
            </a:r>
            <a:r>
              <a:rPr sz="2198" spc="48" dirty="0">
                <a:latin typeface="Calibri"/>
                <a:cs typeface="Calibri"/>
              </a:rPr>
              <a:t> </a:t>
            </a:r>
            <a:r>
              <a:rPr sz="2198" spc="-15" dirty="0">
                <a:latin typeface="Calibri"/>
                <a:cs typeface="Calibri"/>
              </a:rPr>
              <a:t>Issues</a:t>
            </a:r>
            <a:endParaRPr sz="2198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C52AA68-039A-470D-80B9-38392484A4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24074" y="306392"/>
            <a:ext cx="12969461" cy="492443"/>
          </a:xfrm>
        </p:spPr>
        <p:txBody>
          <a:bodyPr/>
          <a:lstStyle/>
          <a:p>
            <a:r>
              <a:rPr lang="en-US" dirty="0"/>
              <a:t>AI Sample 3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38112" y="923843"/>
            <a:ext cx="10993890" cy="4767528"/>
          </a:xfrm>
          <a:prstGeom prst="rect">
            <a:avLst/>
          </a:prstGeom>
        </p:spPr>
        <p:txBody>
          <a:bodyPr vert="horz" wrap="square" lIns="0" tIns="13085" rIns="0" bIns="0" rtlCol="0">
            <a:spAutoFit/>
          </a:bodyPr>
          <a:lstStyle/>
          <a:p>
            <a:pPr marL="17447" marR="6981">
              <a:lnSpc>
                <a:spcPct val="107700"/>
              </a:lnSpc>
              <a:spcBef>
                <a:spcPts val="106"/>
              </a:spcBef>
            </a:pPr>
            <a:r>
              <a:rPr sz="1511" dirty="0">
                <a:latin typeface="Segoe UI"/>
                <a:cs typeface="Segoe UI"/>
              </a:rPr>
              <a:t>The</a:t>
            </a:r>
            <a:r>
              <a:rPr sz="1511" spc="82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Twelve</a:t>
            </a:r>
            <a:r>
              <a:rPr sz="1511" spc="82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Tables</a:t>
            </a:r>
            <a:r>
              <a:rPr sz="1511" spc="82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is</a:t>
            </a:r>
            <a:r>
              <a:rPr sz="1511" spc="82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a</a:t>
            </a:r>
            <a:r>
              <a:rPr sz="1511" spc="74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set</a:t>
            </a:r>
            <a:r>
              <a:rPr sz="1511" spc="69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of</a:t>
            </a:r>
            <a:r>
              <a:rPr sz="1511" spc="69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laws</a:t>
            </a:r>
            <a:r>
              <a:rPr sz="1511" spc="82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that</a:t>
            </a:r>
            <a:r>
              <a:rPr sz="1511" spc="69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were</a:t>
            </a:r>
            <a:r>
              <a:rPr sz="1511" spc="82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inscribed</a:t>
            </a:r>
            <a:r>
              <a:rPr sz="1511" spc="82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on</a:t>
            </a:r>
            <a:r>
              <a:rPr sz="1511" spc="74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twelve</a:t>
            </a:r>
            <a:r>
              <a:rPr sz="1511" spc="82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bronze</a:t>
            </a:r>
            <a:r>
              <a:rPr sz="1511" spc="89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tablets</a:t>
            </a:r>
            <a:r>
              <a:rPr sz="1511" spc="82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and</a:t>
            </a:r>
            <a:r>
              <a:rPr sz="1511" spc="82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displayed</a:t>
            </a:r>
            <a:r>
              <a:rPr sz="1511" spc="82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in</a:t>
            </a:r>
            <a:r>
              <a:rPr sz="1511" spc="74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the</a:t>
            </a:r>
            <a:r>
              <a:rPr sz="1511" spc="82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Roman</a:t>
            </a:r>
            <a:r>
              <a:rPr sz="1511" spc="74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Forum</a:t>
            </a:r>
            <a:r>
              <a:rPr sz="1511" spc="82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in</a:t>
            </a:r>
            <a:r>
              <a:rPr sz="1511" spc="74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the</a:t>
            </a:r>
            <a:r>
              <a:rPr sz="1511" spc="89" dirty="0">
                <a:latin typeface="Segoe UI"/>
                <a:cs typeface="Segoe UI"/>
              </a:rPr>
              <a:t> </a:t>
            </a:r>
            <a:r>
              <a:rPr sz="1511" spc="-36" dirty="0">
                <a:latin typeface="Segoe UI"/>
                <a:cs typeface="Segoe UI"/>
              </a:rPr>
              <a:t>5th </a:t>
            </a:r>
            <a:r>
              <a:rPr sz="1511" dirty="0">
                <a:latin typeface="Segoe UI"/>
                <a:cs typeface="Segoe UI"/>
              </a:rPr>
              <a:t>century</a:t>
            </a:r>
            <a:r>
              <a:rPr sz="1511" spc="69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BCE.</a:t>
            </a:r>
            <a:r>
              <a:rPr sz="1511" spc="82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These</a:t>
            </a:r>
            <a:r>
              <a:rPr sz="1511" spc="106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laws,</a:t>
            </a:r>
            <a:r>
              <a:rPr sz="1511" spc="74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which</a:t>
            </a:r>
            <a:r>
              <a:rPr sz="1511" spc="98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were</a:t>
            </a:r>
            <a:r>
              <a:rPr sz="1511" spc="106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written</a:t>
            </a:r>
            <a:r>
              <a:rPr sz="1511" spc="98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in</a:t>
            </a:r>
            <a:r>
              <a:rPr sz="1511" spc="89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Latin,</a:t>
            </a:r>
            <a:r>
              <a:rPr sz="1511" spc="82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were</a:t>
            </a:r>
            <a:r>
              <a:rPr sz="1511" spc="106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the</a:t>
            </a:r>
            <a:r>
              <a:rPr sz="1511" spc="106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first</a:t>
            </a:r>
            <a:r>
              <a:rPr sz="1511" spc="89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attempt</a:t>
            </a:r>
            <a:r>
              <a:rPr sz="1511" spc="82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by</a:t>
            </a:r>
            <a:r>
              <a:rPr sz="1511" spc="89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the</a:t>
            </a:r>
            <a:r>
              <a:rPr sz="1511" spc="106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Roman</a:t>
            </a:r>
            <a:r>
              <a:rPr sz="1511" spc="98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Republic</a:t>
            </a:r>
            <a:r>
              <a:rPr sz="1511" spc="89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to</a:t>
            </a:r>
            <a:r>
              <a:rPr sz="1511" spc="106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codify</a:t>
            </a:r>
            <a:r>
              <a:rPr sz="1511" spc="89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its</a:t>
            </a:r>
            <a:r>
              <a:rPr sz="1511" spc="98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laws</a:t>
            </a:r>
            <a:r>
              <a:rPr sz="1511" spc="98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and</a:t>
            </a:r>
            <a:r>
              <a:rPr sz="1511" spc="106" dirty="0">
                <a:latin typeface="Segoe UI"/>
                <a:cs typeface="Segoe UI"/>
              </a:rPr>
              <a:t> </a:t>
            </a:r>
            <a:r>
              <a:rPr sz="1511" spc="-27" dirty="0">
                <a:latin typeface="Segoe UI"/>
                <a:cs typeface="Segoe UI"/>
              </a:rPr>
              <a:t>make </a:t>
            </a:r>
            <a:r>
              <a:rPr sz="1511" dirty="0">
                <a:latin typeface="Segoe UI"/>
                <a:cs typeface="Segoe UI"/>
              </a:rPr>
              <a:t>them</a:t>
            </a:r>
            <a:r>
              <a:rPr sz="1511" spc="89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accessible</a:t>
            </a:r>
            <a:r>
              <a:rPr sz="1511" spc="98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to</a:t>
            </a:r>
            <a:r>
              <a:rPr sz="1511" spc="98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all</a:t>
            </a:r>
            <a:r>
              <a:rPr sz="1511" spc="69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citizens</a:t>
            </a:r>
            <a:r>
              <a:rPr sz="1511" spc="98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(Boatwright</a:t>
            </a:r>
            <a:r>
              <a:rPr sz="1511" spc="82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et</a:t>
            </a:r>
            <a:r>
              <a:rPr sz="1511" spc="82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al.,</a:t>
            </a:r>
            <a:r>
              <a:rPr sz="1511" spc="69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2004).</a:t>
            </a:r>
            <a:r>
              <a:rPr sz="1511" spc="74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The</a:t>
            </a:r>
            <a:r>
              <a:rPr sz="1511" spc="98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Twelve</a:t>
            </a:r>
            <a:r>
              <a:rPr sz="1511" spc="98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Tables</a:t>
            </a:r>
            <a:r>
              <a:rPr sz="1511" spc="98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reflect</a:t>
            </a:r>
            <a:r>
              <a:rPr sz="1511" spc="82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the</a:t>
            </a:r>
            <a:r>
              <a:rPr sz="1511" spc="98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values</a:t>
            </a:r>
            <a:r>
              <a:rPr sz="1511" spc="98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and</a:t>
            </a:r>
            <a:r>
              <a:rPr sz="1511" spc="98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concerns</a:t>
            </a:r>
            <a:r>
              <a:rPr sz="1511" spc="98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of</a:t>
            </a:r>
            <a:r>
              <a:rPr sz="1511" spc="82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Roman</a:t>
            </a:r>
            <a:r>
              <a:rPr sz="1511" spc="89" dirty="0">
                <a:latin typeface="Segoe UI"/>
                <a:cs typeface="Segoe UI"/>
              </a:rPr>
              <a:t> </a:t>
            </a:r>
            <a:r>
              <a:rPr sz="1511" spc="-15" dirty="0">
                <a:latin typeface="Segoe UI"/>
                <a:cs typeface="Segoe UI"/>
              </a:rPr>
              <a:t>society </a:t>
            </a:r>
            <a:r>
              <a:rPr sz="1511" dirty="0">
                <a:latin typeface="Segoe UI"/>
                <a:cs typeface="Segoe UI"/>
              </a:rPr>
              <a:t>during</a:t>
            </a:r>
            <a:r>
              <a:rPr sz="1511" spc="89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this</a:t>
            </a:r>
            <a:r>
              <a:rPr sz="1511" spc="110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time</a:t>
            </a:r>
            <a:r>
              <a:rPr sz="1511" spc="110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period</a:t>
            </a:r>
            <a:r>
              <a:rPr sz="1511" spc="106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and</a:t>
            </a:r>
            <a:r>
              <a:rPr sz="1511" spc="110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provide</a:t>
            </a:r>
            <a:r>
              <a:rPr sz="1511" spc="110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insight</a:t>
            </a:r>
            <a:r>
              <a:rPr sz="1511" spc="89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into</a:t>
            </a:r>
            <a:r>
              <a:rPr sz="1511" spc="110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the</a:t>
            </a:r>
            <a:r>
              <a:rPr sz="1511" spc="106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government</a:t>
            </a:r>
            <a:r>
              <a:rPr sz="1511" spc="98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and</a:t>
            </a:r>
            <a:r>
              <a:rPr sz="1511" spc="110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legal</a:t>
            </a:r>
            <a:r>
              <a:rPr sz="1511" spc="82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system</a:t>
            </a:r>
            <a:r>
              <a:rPr sz="1511" spc="117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of</a:t>
            </a:r>
            <a:r>
              <a:rPr sz="1511" spc="89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ancient</a:t>
            </a:r>
            <a:r>
              <a:rPr sz="1511" spc="98" dirty="0">
                <a:latin typeface="Segoe UI"/>
                <a:cs typeface="Segoe UI"/>
              </a:rPr>
              <a:t> </a:t>
            </a:r>
            <a:r>
              <a:rPr sz="1511" spc="-15" dirty="0">
                <a:latin typeface="Segoe UI"/>
                <a:cs typeface="Segoe UI"/>
              </a:rPr>
              <a:t>Rome.</a:t>
            </a:r>
            <a:endParaRPr sz="1511" dirty="0">
              <a:latin typeface="Segoe UI"/>
              <a:cs typeface="Segoe UI"/>
            </a:endParaRPr>
          </a:p>
          <a:p>
            <a:pPr>
              <a:spcBef>
                <a:spcPts val="27"/>
              </a:spcBef>
            </a:pPr>
            <a:endParaRPr sz="1511" dirty="0">
              <a:latin typeface="Segoe UI"/>
              <a:cs typeface="Segoe UI"/>
            </a:endParaRPr>
          </a:p>
          <a:p>
            <a:pPr marL="17447" marR="97698">
              <a:lnSpc>
                <a:spcPct val="109800"/>
              </a:lnSpc>
            </a:pPr>
            <a:r>
              <a:rPr sz="1511" dirty="0">
                <a:latin typeface="Segoe UI"/>
                <a:cs typeface="Segoe UI"/>
              </a:rPr>
              <a:t>According</a:t>
            </a:r>
            <a:r>
              <a:rPr sz="1511" spc="65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to</a:t>
            </a:r>
            <a:r>
              <a:rPr sz="1511" spc="82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Boatwright</a:t>
            </a:r>
            <a:r>
              <a:rPr sz="1511" spc="69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et</a:t>
            </a:r>
            <a:r>
              <a:rPr sz="1511" spc="69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al.</a:t>
            </a:r>
            <a:r>
              <a:rPr sz="1511" spc="56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(2004),</a:t>
            </a:r>
            <a:r>
              <a:rPr sz="1511" spc="65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the</a:t>
            </a:r>
            <a:r>
              <a:rPr sz="1511" spc="82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Twelve</a:t>
            </a:r>
            <a:r>
              <a:rPr sz="1511" spc="74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Tables</a:t>
            </a:r>
            <a:r>
              <a:rPr sz="1511" spc="74" dirty="0">
                <a:latin typeface="Segoe UI"/>
                <a:cs typeface="Segoe UI"/>
              </a:rPr>
              <a:t> </a:t>
            </a:r>
            <a:r>
              <a:rPr sz="1511" u="heavy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were</a:t>
            </a:r>
            <a:r>
              <a:rPr sz="1511" u="heavy" spc="82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 </a:t>
            </a:r>
            <a:r>
              <a:rPr sz="1511" u="heavy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the</a:t>
            </a:r>
            <a:r>
              <a:rPr sz="1511" u="heavy" spc="82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 </a:t>
            </a:r>
            <a:r>
              <a:rPr sz="1511" u="heavy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result</a:t>
            </a:r>
            <a:r>
              <a:rPr sz="1511" u="heavy" spc="6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 </a:t>
            </a:r>
            <a:r>
              <a:rPr sz="1511" u="heavy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of</a:t>
            </a:r>
            <a:r>
              <a:rPr sz="1511" u="heavy" spc="69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 </a:t>
            </a:r>
            <a:r>
              <a:rPr sz="1511" u="heavy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a</a:t>
            </a:r>
            <a:r>
              <a:rPr sz="1511" u="heavy" spc="74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 </a:t>
            </a:r>
            <a:r>
              <a:rPr sz="1511" u="heavy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long</a:t>
            </a:r>
            <a:r>
              <a:rPr sz="1511" u="heavy" spc="82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 </a:t>
            </a:r>
            <a:r>
              <a:rPr sz="1511" u="heavy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process</a:t>
            </a:r>
            <a:r>
              <a:rPr sz="1511" u="heavy" spc="82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 </a:t>
            </a:r>
            <a:r>
              <a:rPr sz="1511" u="heavy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of</a:t>
            </a:r>
            <a:r>
              <a:rPr sz="1511" u="heavy" spc="6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 </a:t>
            </a:r>
            <a:r>
              <a:rPr sz="1511" u="heavy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legal</a:t>
            </a:r>
            <a:r>
              <a:rPr sz="1511" u="heavy" spc="6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 </a:t>
            </a:r>
            <a:r>
              <a:rPr sz="1511" u="heavy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reform</a:t>
            </a:r>
            <a:r>
              <a:rPr sz="1511" u="heavy" spc="82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 </a:t>
            </a:r>
            <a:r>
              <a:rPr sz="1511" u="heavy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in</a:t>
            </a:r>
            <a:r>
              <a:rPr sz="1511" u="heavy" spc="69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 </a:t>
            </a:r>
            <a:r>
              <a:rPr sz="1511" u="heavy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Rome</a:t>
            </a:r>
            <a:r>
              <a:rPr sz="1511" dirty="0">
                <a:latin typeface="Segoe UI"/>
                <a:cs typeface="Segoe UI"/>
              </a:rPr>
              <a:t>.</a:t>
            </a:r>
            <a:r>
              <a:rPr sz="1511" spc="65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In</a:t>
            </a:r>
            <a:r>
              <a:rPr sz="1511" spc="74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the</a:t>
            </a:r>
            <a:r>
              <a:rPr sz="1511" spc="82" dirty="0">
                <a:latin typeface="Segoe UI"/>
                <a:cs typeface="Segoe UI"/>
              </a:rPr>
              <a:t> </a:t>
            </a:r>
            <a:r>
              <a:rPr sz="1511" spc="-15" dirty="0">
                <a:latin typeface="Segoe UI"/>
                <a:cs typeface="Segoe UI"/>
              </a:rPr>
              <a:t>early </a:t>
            </a:r>
            <a:r>
              <a:rPr sz="1511" dirty="0">
                <a:latin typeface="Segoe UI"/>
                <a:cs typeface="Segoe UI"/>
              </a:rPr>
              <a:t>years</a:t>
            </a:r>
            <a:r>
              <a:rPr sz="1511" spc="89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of</a:t>
            </a:r>
            <a:r>
              <a:rPr sz="1511" spc="82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the</a:t>
            </a:r>
            <a:r>
              <a:rPr sz="1511" spc="89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Republic,</a:t>
            </a:r>
            <a:r>
              <a:rPr sz="1511" spc="69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Roman</a:t>
            </a:r>
            <a:r>
              <a:rPr sz="1511" spc="89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law</a:t>
            </a:r>
            <a:r>
              <a:rPr sz="1511" spc="106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was</a:t>
            </a:r>
            <a:r>
              <a:rPr sz="1511" spc="89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largely</a:t>
            </a:r>
            <a:r>
              <a:rPr sz="1511" spc="89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based</a:t>
            </a:r>
            <a:r>
              <a:rPr sz="1511" spc="89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on</a:t>
            </a:r>
            <a:r>
              <a:rPr sz="1511" spc="89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custom</a:t>
            </a:r>
            <a:r>
              <a:rPr sz="1511" spc="98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and</a:t>
            </a:r>
            <a:r>
              <a:rPr sz="1511" spc="89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tradition,</a:t>
            </a:r>
            <a:r>
              <a:rPr sz="1511" spc="74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and</a:t>
            </a:r>
            <a:r>
              <a:rPr sz="1511" spc="89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there</a:t>
            </a:r>
            <a:r>
              <a:rPr sz="1511" spc="98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was</a:t>
            </a:r>
            <a:r>
              <a:rPr sz="1511" spc="89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no</a:t>
            </a:r>
            <a:r>
              <a:rPr sz="1511" spc="98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formal</a:t>
            </a:r>
            <a:r>
              <a:rPr sz="1511" spc="69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system</a:t>
            </a:r>
            <a:r>
              <a:rPr sz="1511" spc="98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of</a:t>
            </a:r>
            <a:r>
              <a:rPr sz="1511" spc="74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law</a:t>
            </a:r>
            <a:r>
              <a:rPr sz="1511" spc="106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or</a:t>
            </a:r>
            <a:r>
              <a:rPr sz="1511" spc="82" dirty="0">
                <a:latin typeface="Segoe UI"/>
                <a:cs typeface="Segoe UI"/>
              </a:rPr>
              <a:t> </a:t>
            </a:r>
            <a:r>
              <a:rPr sz="1511" spc="-15" dirty="0">
                <a:latin typeface="Segoe UI"/>
                <a:cs typeface="Segoe UI"/>
              </a:rPr>
              <a:t>legal </a:t>
            </a:r>
            <a:r>
              <a:rPr sz="1511" dirty="0">
                <a:latin typeface="Segoe UI"/>
                <a:cs typeface="Segoe UI"/>
              </a:rPr>
              <a:t>code.</a:t>
            </a:r>
            <a:r>
              <a:rPr sz="1511" spc="65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As</a:t>
            </a:r>
            <a:r>
              <a:rPr sz="1511" spc="89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Rome</a:t>
            </a:r>
            <a:r>
              <a:rPr sz="1511" spc="98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grew</a:t>
            </a:r>
            <a:r>
              <a:rPr sz="1511" spc="110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in</a:t>
            </a:r>
            <a:r>
              <a:rPr sz="1511" spc="89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size</a:t>
            </a:r>
            <a:r>
              <a:rPr sz="1511" spc="106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and</a:t>
            </a:r>
            <a:r>
              <a:rPr sz="1511" spc="98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complexity,</a:t>
            </a:r>
            <a:r>
              <a:rPr sz="1511" spc="74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however,</a:t>
            </a:r>
            <a:r>
              <a:rPr sz="1511" spc="82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the</a:t>
            </a:r>
            <a:r>
              <a:rPr sz="1511" spc="98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need</a:t>
            </a:r>
            <a:r>
              <a:rPr sz="1511" spc="98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for</a:t>
            </a:r>
            <a:r>
              <a:rPr sz="1511" spc="89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a</a:t>
            </a:r>
            <a:r>
              <a:rPr sz="1511" spc="89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more</a:t>
            </a:r>
            <a:r>
              <a:rPr sz="1511" spc="106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organized</a:t>
            </a:r>
            <a:r>
              <a:rPr sz="1511" spc="98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and</a:t>
            </a:r>
            <a:r>
              <a:rPr sz="1511" spc="98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standardized</a:t>
            </a:r>
            <a:r>
              <a:rPr sz="1511" spc="106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legal</a:t>
            </a:r>
            <a:r>
              <a:rPr sz="1511" spc="74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system</a:t>
            </a:r>
            <a:r>
              <a:rPr sz="1511" spc="106" dirty="0">
                <a:latin typeface="Segoe UI"/>
                <a:cs typeface="Segoe UI"/>
              </a:rPr>
              <a:t> </a:t>
            </a:r>
            <a:r>
              <a:rPr sz="1511" spc="-15" dirty="0">
                <a:latin typeface="Segoe UI"/>
                <a:cs typeface="Segoe UI"/>
              </a:rPr>
              <a:t>became </a:t>
            </a:r>
            <a:r>
              <a:rPr sz="1511" dirty="0">
                <a:latin typeface="Segoe UI"/>
                <a:cs typeface="Segoe UI"/>
              </a:rPr>
              <a:t>evident.</a:t>
            </a:r>
            <a:r>
              <a:rPr sz="1511" spc="56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The</a:t>
            </a:r>
            <a:r>
              <a:rPr sz="1511" spc="106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Twelve</a:t>
            </a:r>
            <a:r>
              <a:rPr sz="1511" spc="98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Tables</a:t>
            </a:r>
            <a:r>
              <a:rPr sz="1511" spc="106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were</a:t>
            </a:r>
            <a:r>
              <a:rPr sz="1511" spc="98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the</a:t>
            </a:r>
            <a:r>
              <a:rPr sz="1511" spc="98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result</a:t>
            </a:r>
            <a:r>
              <a:rPr sz="1511" spc="82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of</a:t>
            </a:r>
            <a:r>
              <a:rPr sz="1511" spc="82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this</a:t>
            </a:r>
            <a:r>
              <a:rPr sz="1511" spc="106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need,</a:t>
            </a:r>
            <a:r>
              <a:rPr sz="1511" spc="74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and</a:t>
            </a:r>
            <a:r>
              <a:rPr sz="1511" spc="98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they</a:t>
            </a:r>
            <a:r>
              <a:rPr sz="1511" spc="89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represented</a:t>
            </a:r>
            <a:r>
              <a:rPr sz="1511" spc="106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a</a:t>
            </a:r>
            <a:r>
              <a:rPr sz="1511" spc="89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major</a:t>
            </a:r>
            <a:r>
              <a:rPr sz="1511" spc="82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step</a:t>
            </a:r>
            <a:r>
              <a:rPr sz="1511" spc="98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forward</a:t>
            </a:r>
            <a:r>
              <a:rPr sz="1511" spc="106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in</a:t>
            </a:r>
            <a:r>
              <a:rPr sz="1511" spc="89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the</a:t>
            </a:r>
            <a:r>
              <a:rPr sz="1511" spc="98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development</a:t>
            </a:r>
            <a:r>
              <a:rPr sz="1511" spc="89" dirty="0">
                <a:latin typeface="Segoe UI"/>
                <a:cs typeface="Segoe UI"/>
              </a:rPr>
              <a:t> </a:t>
            </a:r>
            <a:r>
              <a:rPr sz="1511" spc="-36" dirty="0">
                <a:latin typeface="Segoe UI"/>
                <a:cs typeface="Segoe UI"/>
              </a:rPr>
              <a:t>of </a:t>
            </a:r>
            <a:r>
              <a:rPr sz="1511" dirty="0">
                <a:latin typeface="Segoe UI"/>
                <a:cs typeface="Segoe UI"/>
              </a:rPr>
              <a:t>Roman</a:t>
            </a:r>
            <a:r>
              <a:rPr sz="1511" spc="74" dirty="0">
                <a:latin typeface="Segoe UI"/>
                <a:cs typeface="Segoe UI"/>
              </a:rPr>
              <a:t> </a:t>
            </a:r>
            <a:r>
              <a:rPr sz="1511" spc="-27" dirty="0">
                <a:latin typeface="Segoe UI"/>
                <a:cs typeface="Segoe UI"/>
              </a:rPr>
              <a:t>law.</a:t>
            </a:r>
            <a:endParaRPr sz="1511" dirty="0">
              <a:latin typeface="Segoe UI"/>
              <a:cs typeface="Segoe UI"/>
            </a:endParaRPr>
          </a:p>
          <a:p>
            <a:pPr>
              <a:spcBef>
                <a:spcPts val="27"/>
              </a:spcBef>
            </a:pPr>
            <a:endParaRPr sz="1442" dirty="0">
              <a:latin typeface="Segoe UI"/>
              <a:cs typeface="Segoe UI"/>
            </a:endParaRPr>
          </a:p>
          <a:p>
            <a:pPr marL="17447" marR="129102">
              <a:lnSpc>
                <a:spcPct val="109800"/>
              </a:lnSpc>
              <a:spcBef>
                <a:spcPts val="7"/>
              </a:spcBef>
            </a:pPr>
            <a:r>
              <a:rPr sz="1511" dirty="0">
                <a:latin typeface="Segoe UI"/>
                <a:cs typeface="Segoe UI"/>
              </a:rPr>
              <a:t>Titus</a:t>
            </a:r>
            <a:r>
              <a:rPr sz="1511" spc="98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Livy,</a:t>
            </a:r>
            <a:r>
              <a:rPr sz="1511" spc="74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a</a:t>
            </a:r>
            <a:r>
              <a:rPr sz="1511" spc="89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Roman</a:t>
            </a:r>
            <a:r>
              <a:rPr sz="1511" spc="89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historian,</a:t>
            </a:r>
            <a:r>
              <a:rPr sz="1511" spc="74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also</a:t>
            </a:r>
            <a:r>
              <a:rPr sz="1511" spc="98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discusses</a:t>
            </a:r>
            <a:r>
              <a:rPr sz="1511" spc="106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the</a:t>
            </a:r>
            <a:r>
              <a:rPr sz="1511" spc="98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Twelve</a:t>
            </a:r>
            <a:r>
              <a:rPr sz="1511" spc="98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Tables</a:t>
            </a:r>
            <a:r>
              <a:rPr sz="1511" spc="98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and</a:t>
            </a:r>
            <a:r>
              <a:rPr sz="1511" spc="82" dirty="0">
                <a:latin typeface="Segoe UI"/>
                <a:cs typeface="Segoe UI"/>
              </a:rPr>
              <a:t> </a:t>
            </a:r>
            <a:r>
              <a:rPr sz="1511" u="heavy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their</a:t>
            </a:r>
            <a:r>
              <a:rPr sz="1511" u="heavy" spc="89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 </a:t>
            </a:r>
            <a:r>
              <a:rPr sz="1511" u="heavy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importance</a:t>
            </a:r>
            <a:r>
              <a:rPr sz="1511" u="heavy" spc="98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 </a:t>
            </a:r>
            <a:r>
              <a:rPr sz="1511" u="heavy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in</a:t>
            </a:r>
            <a:r>
              <a:rPr sz="1511" u="heavy" spc="89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 </a:t>
            </a:r>
            <a:r>
              <a:rPr sz="1511" u="heavy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the</a:t>
            </a:r>
            <a:r>
              <a:rPr sz="1511" u="heavy" spc="98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 </a:t>
            </a:r>
            <a:r>
              <a:rPr sz="1511" u="heavy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development</a:t>
            </a:r>
            <a:r>
              <a:rPr sz="1511" u="heavy" spc="82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 </a:t>
            </a:r>
            <a:r>
              <a:rPr sz="1511" u="heavy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of</a:t>
            </a:r>
            <a:r>
              <a:rPr sz="1511" u="heavy" spc="82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 </a:t>
            </a:r>
            <a:r>
              <a:rPr sz="1511" u="heavy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Roman</a:t>
            </a:r>
            <a:r>
              <a:rPr sz="1511" u="heavy" spc="98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 </a:t>
            </a:r>
            <a:r>
              <a:rPr sz="1511" u="heavy" spc="-27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law</a:t>
            </a:r>
            <a:r>
              <a:rPr sz="1511" spc="-27" dirty="0">
                <a:latin typeface="Segoe UI"/>
                <a:cs typeface="Segoe UI"/>
              </a:rPr>
              <a:t>. </a:t>
            </a:r>
            <a:r>
              <a:rPr sz="1511" dirty="0">
                <a:latin typeface="Segoe UI"/>
                <a:cs typeface="Segoe UI"/>
              </a:rPr>
              <a:t>According</a:t>
            </a:r>
            <a:r>
              <a:rPr sz="1511" spc="65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to</a:t>
            </a:r>
            <a:r>
              <a:rPr sz="1511" spc="74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Livy,</a:t>
            </a:r>
            <a:r>
              <a:rPr sz="1511" spc="65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the</a:t>
            </a:r>
            <a:r>
              <a:rPr sz="1511" spc="74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Twelve</a:t>
            </a:r>
            <a:r>
              <a:rPr sz="1511" spc="82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Tables</a:t>
            </a:r>
            <a:r>
              <a:rPr sz="1511" spc="74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were</a:t>
            </a:r>
            <a:r>
              <a:rPr sz="1511" spc="82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the</a:t>
            </a:r>
            <a:r>
              <a:rPr sz="1511" spc="74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result</a:t>
            </a:r>
            <a:r>
              <a:rPr sz="1511" spc="65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of</a:t>
            </a:r>
            <a:r>
              <a:rPr sz="1511" spc="69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a</a:t>
            </a:r>
            <a:r>
              <a:rPr sz="1511" spc="69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long</a:t>
            </a:r>
            <a:r>
              <a:rPr sz="1511" spc="74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process</a:t>
            </a:r>
            <a:r>
              <a:rPr sz="1511" spc="82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of</a:t>
            </a:r>
            <a:r>
              <a:rPr sz="1511" spc="65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legal</a:t>
            </a:r>
            <a:r>
              <a:rPr sz="1511" spc="56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reform</a:t>
            </a:r>
            <a:r>
              <a:rPr sz="1511" spc="82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in</a:t>
            </a:r>
            <a:r>
              <a:rPr sz="1511" spc="69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Rome,</a:t>
            </a:r>
            <a:r>
              <a:rPr sz="1511" spc="65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which</a:t>
            </a:r>
            <a:r>
              <a:rPr sz="1511" spc="69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began</a:t>
            </a:r>
            <a:r>
              <a:rPr sz="1511" spc="69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in</a:t>
            </a:r>
            <a:r>
              <a:rPr sz="1511" spc="74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the</a:t>
            </a:r>
            <a:r>
              <a:rPr sz="1511" spc="74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early</a:t>
            </a:r>
            <a:r>
              <a:rPr sz="1511" spc="74" dirty="0">
                <a:latin typeface="Segoe UI"/>
                <a:cs typeface="Segoe UI"/>
              </a:rPr>
              <a:t> </a:t>
            </a:r>
            <a:r>
              <a:rPr sz="1511" spc="-15" dirty="0">
                <a:latin typeface="Segoe UI"/>
                <a:cs typeface="Segoe UI"/>
              </a:rPr>
              <a:t>years </a:t>
            </a:r>
            <a:r>
              <a:rPr sz="1511" dirty="0">
                <a:latin typeface="Segoe UI"/>
                <a:cs typeface="Segoe UI"/>
              </a:rPr>
              <a:t>of</a:t>
            </a:r>
            <a:r>
              <a:rPr sz="1511" spc="74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the</a:t>
            </a:r>
            <a:r>
              <a:rPr sz="1511" spc="106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Republic.</a:t>
            </a:r>
            <a:r>
              <a:rPr sz="1511" spc="82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In</a:t>
            </a:r>
            <a:r>
              <a:rPr sz="1511" spc="106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order</a:t>
            </a:r>
            <a:r>
              <a:rPr sz="1511" spc="89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to</a:t>
            </a:r>
            <a:r>
              <a:rPr sz="1511" spc="106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address</a:t>
            </a:r>
            <a:r>
              <a:rPr sz="1511" spc="98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the</a:t>
            </a:r>
            <a:r>
              <a:rPr sz="1511" spc="110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need</a:t>
            </a:r>
            <a:r>
              <a:rPr sz="1511" spc="106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for</a:t>
            </a:r>
            <a:r>
              <a:rPr sz="1511" spc="98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a</a:t>
            </a:r>
            <a:r>
              <a:rPr sz="1511" spc="98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more</a:t>
            </a:r>
            <a:r>
              <a:rPr sz="1511" spc="106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organized</a:t>
            </a:r>
            <a:r>
              <a:rPr sz="1511" spc="110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and</a:t>
            </a:r>
            <a:r>
              <a:rPr sz="1511" spc="106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standardized</a:t>
            </a:r>
            <a:r>
              <a:rPr sz="1511" spc="110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legal</a:t>
            </a:r>
            <a:r>
              <a:rPr sz="1511" spc="82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system,</a:t>
            </a:r>
            <a:r>
              <a:rPr sz="1511" spc="82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a</a:t>
            </a:r>
            <a:r>
              <a:rPr sz="1511" spc="98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commission</a:t>
            </a:r>
            <a:r>
              <a:rPr sz="1511" spc="106" dirty="0">
                <a:latin typeface="Segoe UI"/>
                <a:cs typeface="Segoe UI"/>
              </a:rPr>
              <a:t> </a:t>
            </a:r>
            <a:r>
              <a:rPr sz="1511" spc="-36" dirty="0">
                <a:latin typeface="Segoe UI"/>
                <a:cs typeface="Segoe UI"/>
              </a:rPr>
              <a:t>was </a:t>
            </a:r>
            <a:r>
              <a:rPr sz="1511" dirty="0">
                <a:latin typeface="Segoe UI"/>
                <a:cs typeface="Segoe UI"/>
              </a:rPr>
              <a:t>appointed</a:t>
            </a:r>
            <a:r>
              <a:rPr sz="1511" spc="82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to</a:t>
            </a:r>
            <a:r>
              <a:rPr sz="1511" spc="98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compile</a:t>
            </a:r>
            <a:r>
              <a:rPr sz="1511" spc="98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a</a:t>
            </a:r>
            <a:r>
              <a:rPr sz="1511" spc="98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code</a:t>
            </a:r>
            <a:r>
              <a:rPr sz="1511" spc="98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of</a:t>
            </a:r>
            <a:r>
              <a:rPr sz="1511" spc="82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laws</a:t>
            </a:r>
            <a:r>
              <a:rPr sz="1511" spc="89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that</a:t>
            </a:r>
            <a:r>
              <a:rPr sz="1511" spc="82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could</a:t>
            </a:r>
            <a:r>
              <a:rPr sz="1511" spc="98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be</a:t>
            </a:r>
            <a:r>
              <a:rPr sz="1511" spc="106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applied</a:t>
            </a:r>
            <a:r>
              <a:rPr sz="1511" spc="98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equally</a:t>
            </a:r>
            <a:r>
              <a:rPr sz="1511" spc="82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to</a:t>
            </a:r>
            <a:r>
              <a:rPr sz="1511" spc="98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all</a:t>
            </a:r>
            <a:r>
              <a:rPr sz="1511" spc="74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citizens.</a:t>
            </a:r>
            <a:r>
              <a:rPr sz="1511" spc="74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The</a:t>
            </a:r>
            <a:r>
              <a:rPr sz="1511" spc="106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result</a:t>
            </a:r>
            <a:r>
              <a:rPr sz="1511" spc="82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of</a:t>
            </a:r>
            <a:r>
              <a:rPr sz="1511" spc="82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this</a:t>
            </a:r>
            <a:r>
              <a:rPr sz="1511" spc="89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effort</a:t>
            </a:r>
            <a:r>
              <a:rPr sz="1511" spc="82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was</a:t>
            </a:r>
            <a:r>
              <a:rPr sz="1511" spc="98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the</a:t>
            </a:r>
            <a:r>
              <a:rPr sz="1511" spc="106" dirty="0">
                <a:latin typeface="Segoe UI"/>
                <a:cs typeface="Segoe UI"/>
              </a:rPr>
              <a:t> </a:t>
            </a:r>
            <a:r>
              <a:rPr sz="1511" spc="-15" dirty="0">
                <a:latin typeface="Segoe UI"/>
                <a:cs typeface="Segoe UI"/>
              </a:rPr>
              <a:t>Twelve </a:t>
            </a:r>
            <a:r>
              <a:rPr sz="1511" dirty="0">
                <a:latin typeface="Segoe UI"/>
                <a:cs typeface="Segoe UI"/>
              </a:rPr>
              <a:t>Tables,</a:t>
            </a:r>
            <a:r>
              <a:rPr sz="1511" spc="69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which</a:t>
            </a:r>
            <a:r>
              <a:rPr sz="1511" spc="98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provided</a:t>
            </a:r>
            <a:r>
              <a:rPr sz="1511" spc="106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the</a:t>
            </a:r>
            <a:r>
              <a:rPr sz="1511" spc="110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first</a:t>
            </a:r>
            <a:r>
              <a:rPr sz="1511" spc="89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systematic</a:t>
            </a:r>
            <a:r>
              <a:rPr sz="1511" spc="98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and</a:t>
            </a:r>
            <a:r>
              <a:rPr sz="1511" spc="110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comprehensive</a:t>
            </a:r>
            <a:r>
              <a:rPr sz="1511" spc="106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legal</a:t>
            </a:r>
            <a:r>
              <a:rPr sz="1511" spc="89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code</a:t>
            </a:r>
            <a:r>
              <a:rPr sz="1511" spc="106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for</a:t>
            </a:r>
            <a:r>
              <a:rPr sz="1511" spc="89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the</a:t>
            </a:r>
            <a:r>
              <a:rPr sz="1511" spc="110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Roman</a:t>
            </a:r>
            <a:r>
              <a:rPr sz="1511" spc="98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Republic</a:t>
            </a:r>
            <a:r>
              <a:rPr sz="1511" spc="98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(Livy,</a:t>
            </a:r>
            <a:r>
              <a:rPr sz="1511" spc="89" dirty="0">
                <a:latin typeface="Segoe UI"/>
                <a:cs typeface="Segoe UI"/>
              </a:rPr>
              <a:t> </a:t>
            </a:r>
            <a:r>
              <a:rPr sz="1511" spc="-15" dirty="0">
                <a:latin typeface="Segoe UI"/>
                <a:cs typeface="Segoe UI"/>
              </a:rPr>
              <a:t>n.d.).</a:t>
            </a:r>
            <a:endParaRPr sz="1511" dirty="0">
              <a:latin typeface="Segoe UI"/>
              <a:cs typeface="Segoe UI"/>
            </a:endParaRPr>
          </a:p>
          <a:p>
            <a:pPr>
              <a:lnSpc>
                <a:spcPct val="100000"/>
              </a:lnSpc>
            </a:pPr>
            <a:endParaRPr sz="1442" dirty="0">
              <a:latin typeface="Segoe UI"/>
              <a:cs typeface="Segoe UI"/>
            </a:endParaRPr>
          </a:p>
          <a:p>
            <a:pPr marL="17447" marR="386437">
              <a:lnSpc>
                <a:spcPct val="116199"/>
              </a:lnSpc>
            </a:pPr>
            <a:r>
              <a:rPr sz="1511" dirty="0">
                <a:latin typeface="Segoe UI"/>
                <a:cs typeface="Segoe UI"/>
              </a:rPr>
              <a:t>One</a:t>
            </a:r>
            <a:r>
              <a:rPr sz="1511" spc="69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of</a:t>
            </a:r>
            <a:r>
              <a:rPr sz="1511" spc="74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the</a:t>
            </a:r>
            <a:r>
              <a:rPr sz="1511" spc="82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most</a:t>
            </a:r>
            <a:r>
              <a:rPr sz="1511" spc="74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striking</a:t>
            </a:r>
            <a:r>
              <a:rPr sz="1511" spc="82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aspects</a:t>
            </a:r>
            <a:r>
              <a:rPr sz="1511" spc="82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of</a:t>
            </a:r>
            <a:r>
              <a:rPr sz="1511" spc="74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the</a:t>
            </a:r>
            <a:r>
              <a:rPr sz="1511" spc="82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Twelve</a:t>
            </a:r>
            <a:r>
              <a:rPr sz="1511" spc="89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Tables</a:t>
            </a:r>
            <a:r>
              <a:rPr sz="1511" spc="74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is</a:t>
            </a:r>
            <a:r>
              <a:rPr sz="1511" spc="82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the</a:t>
            </a:r>
            <a:r>
              <a:rPr sz="1511" spc="89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attention</a:t>
            </a:r>
            <a:r>
              <a:rPr sz="1511" spc="89" dirty="0">
                <a:latin typeface="Segoe UI"/>
                <a:cs typeface="Segoe UI"/>
              </a:rPr>
              <a:t> </a:t>
            </a:r>
            <a:r>
              <a:rPr sz="1511" u="heavy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they</a:t>
            </a:r>
            <a:r>
              <a:rPr sz="1511" u="heavy" spc="82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 </a:t>
            </a:r>
            <a:r>
              <a:rPr sz="1511" u="heavy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give</a:t>
            </a:r>
            <a:r>
              <a:rPr sz="1511" u="heavy" spc="89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 </a:t>
            </a:r>
            <a:r>
              <a:rPr sz="1511" u="heavy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to</a:t>
            </a:r>
            <a:r>
              <a:rPr sz="1511" u="heavy" spc="82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 </a:t>
            </a:r>
            <a:r>
              <a:rPr sz="1511" u="heavy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the</a:t>
            </a:r>
            <a:r>
              <a:rPr sz="1511" u="heavy" spc="89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 </a:t>
            </a:r>
            <a:r>
              <a:rPr sz="1511" u="heavy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rights</a:t>
            </a:r>
            <a:r>
              <a:rPr sz="1511" u="heavy" spc="89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 </a:t>
            </a:r>
            <a:r>
              <a:rPr sz="1511" u="heavy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and</a:t>
            </a:r>
            <a:r>
              <a:rPr sz="1511" u="heavy" spc="82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 </a:t>
            </a:r>
            <a:r>
              <a:rPr sz="1511" u="heavy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responsibilities</a:t>
            </a:r>
            <a:r>
              <a:rPr sz="1511" u="heavy" spc="89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 </a:t>
            </a:r>
            <a:r>
              <a:rPr sz="1511" u="heavy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of</a:t>
            </a:r>
            <a:r>
              <a:rPr sz="1511" u="heavy" spc="74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 </a:t>
            </a:r>
            <a:r>
              <a:rPr sz="1511" u="heavy" spc="-1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Roman</a:t>
            </a:r>
            <a:r>
              <a:rPr sz="1511" spc="-15" dirty="0">
                <a:latin typeface="Segoe UI"/>
                <a:cs typeface="Segoe UI"/>
              </a:rPr>
              <a:t> </a:t>
            </a:r>
            <a:r>
              <a:rPr sz="1511" u="heavy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citizens</a:t>
            </a:r>
            <a:r>
              <a:rPr sz="1511" dirty="0">
                <a:latin typeface="Segoe UI"/>
                <a:cs typeface="Segoe UI"/>
              </a:rPr>
              <a:t>.</a:t>
            </a:r>
            <a:r>
              <a:rPr sz="1511" spc="82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The</a:t>
            </a:r>
            <a:r>
              <a:rPr sz="1511" spc="125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tables</a:t>
            </a:r>
            <a:r>
              <a:rPr sz="1511" spc="110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contain</a:t>
            </a:r>
            <a:r>
              <a:rPr sz="1511" spc="117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provisions</a:t>
            </a:r>
            <a:r>
              <a:rPr sz="1511" spc="117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related</a:t>
            </a:r>
            <a:r>
              <a:rPr sz="1511" spc="125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to</a:t>
            </a:r>
            <a:r>
              <a:rPr sz="1511" spc="125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a</a:t>
            </a:r>
            <a:r>
              <a:rPr sz="1511" spc="110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wide</a:t>
            </a:r>
            <a:r>
              <a:rPr sz="1511" spc="125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range</a:t>
            </a:r>
            <a:r>
              <a:rPr sz="1511" spc="125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of</a:t>
            </a:r>
            <a:r>
              <a:rPr sz="1511" spc="110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legal</a:t>
            </a:r>
            <a:r>
              <a:rPr sz="1511" spc="98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matters,</a:t>
            </a:r>
            <a:r>
              <a:rPr sz="1511" spc="106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including</a:t>
            </a:r>
            <a:r>
              <a:rPr sz="1511" spc="117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property</a:t>
            </a:r>
            <a:r>
              <a:rPr sz="1511" spc="117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rights,</a:t>
            </a:r>
            <a:r>
              <a:rPr sz="1511" spc="106" dirty="0">
                <a:latin typeface="Segoe UI"/>
                <a:cs typeface="Segoe UI"/>
              </a:rPr>
              <a:t> </a:t>
            </a:r>
            <a:r>
              <a:rPr sz="1511" spc="-15" dirty="0">
                <a:latin typeface="Segoe UI"/>
                <a:cs typeface="Segoe UI"/>
              </a:rPr>
              <a:t>contracts,</a:t>
            </a:r>
            <a:endParaRPr sz="1511" dirty="0">
              <a:latin typeface="Segoe UI"/>
              <a:cs typeface="Segoe U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8110" y="5741125"/>
            <a:ext cx="3705629" cy="250115"/>
          </a:xfrm>
          <a:prstGeom prst="rect">
            <a:avLst/>
          </a:prstGeom>
        </p:spPr>
        <p:txBody>
          <a:bodyPr vert="horz" wrap="square" lIns="0" tIns="17445" rIns="0" bIns="0" rtlCol="0">
            <a:spAutoFit/>
          </a:bodyPr>
          <a:lstStyle/>
          <a:p>
            <a:pPr marL="17447">
              <a:spcBef>
                <a:spcPts val="139"/>
              </a:spcBef>
            </a:pPr>
            <a:r>
              <a:rPr sz="1511" dirty="0">
                <a:latin typeface="Segoe UI"/>
                <a:cs typeface="Segoe UI"/>
              </a:rPr>
              <a:t>inheritance,</a:t>
            </a:r>
            <a:r>
              <a:rPr sz="1511" spc="89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and</a:t>
            </a:r>
            <a:r>
              <a:rPr sz="1511" spc="110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criminal</a:t>
            </a:r>
            <a:r>
              <a:rPr sz="1511" spc="89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law.</a:t>
            </a:r>
            <a:r>
              <a:rPr sz="1511" spc="89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For</a:t>
            </a:r>
            <a:r>
              <a:rPr sz="1511" spc="106" dirty="0">
                <a:latin typeface="Segoe UI"/>
                <a:cs typeface="Segoe UI"/>
              </a:rPr>
              <a:t> </a:t>
            </a:r>
            <a:r>
              <a:rPr sz="1511" spc="-15" dirty="0">
                <a:latin typeface="Segoe UI"/>
                <a:cs typeface="Segoe UI"/>
              </a:rPr>
              <a:t>example,</a:t>
            </a:r>
            <a:endParaRPr sz="1511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81172" y="5735962"/>
            <a:ext cx="840046" cy="255404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22683" rIns="0" bIns="0" rtlCol="0">
            <a:spAutoFit/>
          </a:bodyPr>
          <a:lstStyle/>
          <a:p>
            <a:pPr>
              <a:spcBef>
                <a:spcPts val="180"/>
              </a:spcBef>
            </a:pPr>
            <a:r>
              <a:rPr sz="1511" dirty="0">
                <a:latin typeface="Segoe UI"/>
                <a:cs typeface="Segoe UI"/>
              </a:rPr>
              <a:t>Table</a:t>
            </a:r>
            <a:r>
              <a:rPr sz="1511" spc="-56" dirty="0">
                <a:latin typeface="Segoe UI"/>
                <a:cs typeface="Segoe UI"/>
              </a:rPr>
              <a:t> </a:t>
            </a:r>
            <a:r>
              <a:rPr sz="1511" spc="-27" dirty="0">
                <a:latin typeface="Segoe UI"/>
                <a:cs typeface="Segoe UI"/>
              </a:rPr>
              <a:t>VIII</a:t>
            </a:r>
            <a:endParaRPr sz="1511" dirty="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06569" y="5741125"/>
            <a:ext cx="6007690" cy="250115"/>
          </a:xfrm>
          <a:prstGeom prst="rect">
            <a:avLst/>
          </a:prstGeom>
        </p:spPr>
        <p:txBody>
          <a:bodyPr vert="horz" wrap="square" lIns="0" tIns="17445" rIns="0" bIns="0" rtlCol="0">
            <a:spAutoFit/>
          </a:bodyPr>
          <a:lstStyle/>
          <a:p>
            <a:pPr marL="17447">
              <a:spcBef>
                <a:spcPts val="139"/>
              </a:spcBef>
            </a:pPr>
            <a:r>
              <a:rPr sz="1511" dirty="0">
                <a:latin typeface="Segoe UI"/>
                <a:cs typeface="Segoe UI"/>
              </a:rPr>
              <a:t>contains</a:t>
            </a:r>
            <a:r>
              <a:rPr sz="1511" spc="98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provisions</a:t>
            </a:r>
            <a:r>
              <a:rPr sz="1511" spc="106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related</a:t>
            </a:r>
            <a:r>
              <a:rPr sz="1511" spc="110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to</a:t>
            </a:r>
            <a:r>
              <a:rPr sz="1511" spc="110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the</a:t>
            </a:r>
            <a:r>
              <a:rPr sz="1511" spc="110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sale</a:t>
            </a:r>
            <a:r>
              <a:rPr sz="1511" spc="110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and</a:t>
            </a:r>
            <a:r>
              <a:rPr sz="1511" spc="110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transfer</a:t>
            </a:r>
            <a:r>
              <a:rPr sz="1511" spc="89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of</a:t>
            </a:r>
            <a:r>
              <a:rPr sz="1511" spc="98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property,</a:t>
            </a:r>
            <a:r>
              <a:rPr sz="1511" spc="89" dirty="0">
                <a:latin typeface="Segoe UI"/>
                <a:cs typeface="Segoe UI"/>
              </a:rPr>
              <a:t> </a:t>
            </a:r>
            <a:r>
              <a:rPr sz="1511" spc="-15" dirty="0">
                <a:latin typeface="Segoe UI"/>
                <a:cs typeface="Segoe UI"/>
              </a:rPr>
              <a:t>while</a:t>
            </a:r>
            <a:endParaRPr sz="1511" dirty="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55552" y="5980431"/>
            <a:ext cx="727518" cy="255404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22683" rIns="0" bIns="0" rtlCol="0">
            <a:spAutoFit/>
          </a:bodyPr>
          <a:lstStyle/>
          <a:p>
            <a:pPr>
              <a:spcBef>
                <a:spcPts val="180"/>
              </a:spcBef>
            </a:pPr>
            <a:r>
              <a:rPr sz="1511" dirty="0">
                <a:latin typeface="Segoe UI"/>
                <a:cs typeface="Segoe UI"/>
              </a:rPr>
              <a:t>Table</a:t>
            </a:r>
            <a:r>
              <a:rPr sz="1511" spc="-56" dirty="0">
                <a:latin typeface="Segoe UI"/>
                <a:cs typeface="Segoe UI"/>
              </a:rPr>
              <a:t> </a:t>
            </a:r>
            <a:r>
              <a:rPr sz="1511" spc="-36" dirty="0">
                <a:latin typeface="Segoe UI"/>
                <a:cs typeface="Segoe UI"/>
              </a:rPr>
              <a:t>IX</a:t>
            </a:r>
            <a:endParaRPr sz="1511"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68131" y="5985371"/>
            <a:ext cx="10203565" cy="250115"/>
          </a:xfrm>
          <a:prstGeom prst="rect">
            <a:avLst/>
          </a:prstGeom>
        </p:spPr>
        <p:txBody>
          <a:bodyPr vert="horz" wrap="square" lIns="0" tIns="17445" rIns="0" bIns="0" rtlCol="0">
            <a:spAutoFit/>
          </a:bodyPr>
          <a:lstStyle/>
          <a:p>
            <a:pPr marL="17447">
              <a:spcBef>
                <a:spcPts val="139"/>
              </a:spcBef>
            </a:pPr>
            <a:r>
              <a:rPr sz="1511" dirty="0">
                <a:latin typeface="Segoe UI"/>
                <a:cs typeface="Segoe UI"/>
              </a:rPr>
              <a:t>deals</a:t>
            </a:r>
            <a:r>
              <a:rPr sz="1511" spc="106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with</a:t>
            </a:r>
            <a:r>
              <a:rPr sz="1511" spc="110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inheritance</a:t>
            </a:r>
            <a:r>
              <a:rPr sz="1511" spc="125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and</a:t>
            </a:r>
            <a:r>
              <a:rPr sz="1511" spc="117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the</a:t>
            </a:r>
            <a:r>
              <a:rPr sz="1511" spc="117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distribution</a:t>
            </a:r>
            <a:r>
              <a:rPr sz="1511" spc="117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of</a:t>
            </a:r>
            <a:r>
              <a:rPr sz="1511" spc="106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a</a:t>
            </a:r>
            <a:r>
              <a:rPr sz="1511" spc="110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deceased</a:t>
            </a:r>
            <a:r>
              <a:rPr sz="1511" spc="117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person's</a:t>
            </a:r>
            <a:r>
              <a:rPr sz="1511" spc="125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property</a:t>
            </a:r>
            <a:r>
              <a:rPr sz="1511" spc="110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(Boatwright</a:t>
            </a:r>
            <a:r>
              <a:rPr sz="1511" spc="106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et</a:t>
            </a:r>
            <a:r>
              <a:rPr sz="1511" spc="106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al.,</a:t>
            </a:r>
            <a:r>
              <a:rPr sz="1511" spc="98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2004).</a:t>
            </a:r>
            <a:r>
              <a:rPr sz="1511" spc="98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These</a:t>
            </a:r>
            <a:r>
              <a:rPr sz="1511" spc="125" dirty="0">
                <a:latin typeface="Segoe UI"/>
                <a:cs typeface="Segoe UI"/>
              </a:rPr>
              <a:t> </a:t>
            </a:r>
            <a:r>
              <a:rPr sz="1511" spc="-15" dirty="0">
                <a:latin typeface="Segoe UI"/>
                <a:cs typeface="Segoe UI"/>
              </a:rPr>
              <a:t>provisions</a:t>
            </a:r>
            <a:endParaRPr sz="1511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8116" y="6241256"/>
            <a:ext cx="10527198" cy="250115"/>
          </a:xfrm>
          <a:prstGeom prst="rect">
            <a:avLst/>
          </a:prstGeom>
        </p:spPr>
        <p:txBody>
          <a:bodyPr vert="horz" wrap="square" lIns="0" tIns="17445" rIns="0" bIns="0" rtlCol="0">
            <a:spAutoFit/>
          </a:bodyPr>
          <a:lstStyle/>
          <a:p>
            <a:pPr marL="17447">
              <a:spcBef>
                <a:spcPts val="139"/>
              </a:spcBef>
            </a:pPr>
            <a:r>
              <a:rPr sz="1511" dirty="0">
                <a:latin typeface="Segoe UI"/>
                <a:cs typeface="Segoe UI"/>
              </a:rPr>
              <a:t>reflect</a:t>
            </a:r>
            <a:r>
              <a:rPr sz="1511" spc="89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the</a:t>
            </a:r>
            <a:r>
              <a:rPr sz="1511" spc="117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importance</a:t>
            </a:r>
            <a:r>
              <a:rPr sz="1511" spc="125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of</a:t>
            </a:r>
            <a:r>
              <a:rPr sz="1511" spc="106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property</a:t>
            </a:r>
            <a:r>
              <a:rPr sz="1511" spc="110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and</a:t>
            </a:r>
            <a:r>
              <a:rPr sz="1511" spc="117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wealth</a:t>
            </a:r>
            <a:r>
              <a:rPr sz="1511" spc="117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in</a:t>
            </a:r>
            <a:r>
              <a:rPr sz="1511" spc="110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Roman</a:t>
            </a:r>
            <a:r>
              <a:rPr sz="1511" spc="117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society</a:t>
            </a:r>
            <a:r>
              <a:rPr sz="1511" spc="106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and</a:t>
            </a:r>
            <a:r>
              <a:rPr sz="1511" spc="125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the</a:t>
            </a:r>
            <a:r>
              <a:rPr sz="1511" spc="117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importance</a:t>
            </a:r>
            <a:r>
              <a:rPr sz="1511" spc="125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of</a:t>
            </a:r>
            <a:r>
              <a:rPr sz="1511" spc="106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legal</a:t>
            </a:r>
            <a:r>
              <a:rPr sz="1511" spc="98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protections</a:t>
            </a:r>
            <a:r>
              <a:rPr sz="1511" spc="117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for</a:t>
            </a:r>
            <a:r>
              <a:rPr sz="1511" spc="106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these</a:t>
            </a:r>
            <a:r>
              <a:rPr sz="1511" spc="125" dirty="0">
                <a:latin typeface="Segoe UI"/>
                <a:cs typeface="Segoe UI"/>
              </a:rPr>
              <a:t> </a:t>
            </a:r>
            <a:r>
              <a:rPr sz="1511" spc="-15" dirty="0">
                <a:latin typeface="Segoe UI"/>
                <a:cs typeface="Segoe UI"/>
              </a:rPr>
              <a:t>things.</a:t>
            </a:r>
            <a:endParaRPr sz="1511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C63A4B7D-59A9-0719-E2F2-32F7E926794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24074" y="398969"/>
            <a:ext cx="12969461" cy="492443"/>
          </a:xfrm>
        </p:spPr>
        <p:txBody>
          <a:bodyPr/>
          <a:lstStyle/>
          <a:p>
            <a:r>
              <a:rPr lang="en-US" dirty="0"/>
              <a:t>AI SAMPLE 4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50328" y="1144827"/>
            <a:ext cx="11419582" cy="492810"/>
          </a:xfrm>
          <a:prstGeom prst="rect">
            <a:avLst/>
          </a:prstGeom>
        </p:spPr>
        <p:txBody>
          <a:bodyPr vert="horz" wrap="square" lIns="0" tIns="17445" rIns="0" bIns="0" rtlCol="0">
            <a:spAutoFit/>
          </a:bodyPr>
          <a:lstStyle/>
          <a:p>
            <a:pPr marL="17447" marR="6981">
              <a:lnSpc>
                <a:spcPct val="106100"/>
              </a:lnSpc>
              <a:spcBef>
                <a:spcPts val="139"/>
              </a:spcBef>
            </a:pPr>
            <a:r>
              <a:rPr sz="1511" dirty="0">
                <a:latin typeface="Segoe UI"/>
                <a:cs typeface="Segoe UI"/>
              </a:rPr>
              <a:t>In</a:t>
            </a:r>
            <a:r>
              <a:rPr sz="1511" spc="98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addition</a:t>
            </a:r>
            <a:r>
              <a:rPr sz="1511" spc="106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to</a:t>
            </a:r>
            <a:r>
              <a:rPr sz="1511" spc="110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addressing</a:t>
            </a:r>
            <a:r>
              <a:rPr sz="1511" spc="110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the</a:t>
            </a:r>
            <a:r>
              <a:rPr sz="1511" spc="110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rights</a:t>
            </a:r>
            <a:r>
              <a:rPr sz="1511" spc="98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and</a:t>
            </a:r>
            <a:r>
              <a:rPr sz="1511" spc="110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responsibilities</a:t>
            </a:r>
            <a:r>
              <a:rPr sz="1511" spc="106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of</a:t>
            </a:r>
            <a:r>
              <a:rPr sz="1511" spc="98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citizens,</a:t>
            </a:r>
            <a:r>
              <a:rPr sz="1511" spc="82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the</a:t>
            </a:r>
            <a:r>
              <a:rPr sz="1511" spc="110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Twelve</a:t>
            </a:r>
            <a:r>
              <a:rPr sz="1511" spc="110" dirty="0">
                <a:latin typeface="Segoe UI"/>
                <a:cs typeface="Segoe UI"/>
              </a:rPr>
              <a:t> </a:t>
            </a:r>
            <a:r>
              <a:rPr sz="1511" spc="-15" dirty="0">
                <a:latin typeface="Segoe UI"/>
                <a:cs typeface="Segoe UI"/>
              </a:rPr>
              <a:t>Tables</a:t>
            </a:r>
            <a:r>
              <a:rPr sz="1511" spc="-117" dirty="0">
                <a:latin typeface="Segoe UI"/>
                <a:cs typeface="Segoe UI"/>
              </a:rPr>
              <a:t> </a:t>
            </a:r>
            <a:r>
              <a:rPr sz="1511" u="heavy" spc="-143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11" u="heavy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also</a:t>
            </a:r>
            <a:r>
              <a:rPr sz="1511" u="heavy" spc="110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 </a:t>
            </a:r>
            <a:r>
              <a:rPr sz="1511" u="heavy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provide</a:t>
            </a:r>
            <a:r>
              <a:rPr sz="1511" u="heavy" spc="110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 </a:t>
            </a:r>
            <a:r>
              <a:rPr sz="1511" u="heavy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insight</a:t>
            </a:r>
            <a:r>
              <a:rPr sz="1511" u="heavy" spc="89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 </a:t>
            </a:r>
            <a:r>
              <a:rPr sz="1511" u="heavy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into</a:t>
            </a:r>
            <a:r>
              <a:rPr sz="1511" u="heavy" spc="110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 </a:t>
            </a:r>
            <a:r>
              <a:rPr sz="1511" u="heavy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the</a:t>
            </a:r>
            <a:r>
              <a:rPr sz="1511" u="heavy" spc="110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 </a:t>
            </a:r>
            <a:r>
              <a:rPr sz="1511" u="heavy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government</a:t>
            </a:r>
            <a:r>
              <a:rPr sz="1511" u="heavy" spc="98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 </a:t>
            </a:r>
            <a:r>
              <a:rPr sz="1511" u="heavy" spc="-36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and</a:t>
            </a:r>
            <a:r>
              <a:rPr sz="1511" spc="-36" dirty="0">
                <a:latin typeface="Segoe UI"/>
                <a:cs typeface="Segoe UI"/>
              </a:rPr>
              <a:t> </a:t>
            </a:r>
            <a:r>
              <a:rPr sz="1511" u="heavy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political</a:t>
            </a:r>
            <a:r>
              <a:rPr sz="1511" u="heavy" spc="98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 </a:t>
            </a:r>
            <a:r>
              <a:rPr sz="1511" u="heavy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structure</a:t>
            </a:r>
            <a:r>
              <a:rPr sz="1511" u="heavy" spc="117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 </a:t>
            </a:r>
            <a:r>
              <a:rPr sz="1511" u="heavy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of</a:t>
            </a:r>
            <a:r>
              <a:rPr sz="1511" u="heavy" spc="106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 </a:t>
            </a:r>
            <a:r>
              <a:rPr sz="1511" u="heavy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ancient</a:t>
            </a:r>
            <a:r>
              <a:rPr sz="1511" u="heavy" spc="110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 </a:t>
            </a:r>
            <a:r>
              <a:rPr sz="1511" u="heavy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Rome</a:t>
            </a:r>
            <a:r>
              <a:rPr sz="1511" dirty="0">
                <a:latin typeface="Segoe UI"/>
                <a:cs typeface="Segoe UI"/>
              </a:rPr>
              <a:t>.</a:t>
            </a:r>
            <a:r>
              <a:rPr sz="1511" spc="98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The</a:t>
            </a:r>
            <a:r>
              <a:rPr sz="1511" spc="117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tables</a:t>
            </a:r>
            <a:r>
              <a:rPr sz="1511" spc="117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contain</a:t>
            </a:r>
            <a:r>
              <a:rPr sz="1511" spc="110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provisions</a:t>
            </a:r>
            <a:r>
              <a:rPr sz="1511" spc="117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related</a:t>
            </a:r>
            <a:r>
              <a:rPr sz="1511" spc="117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to</a:t>
            </a:r>
            <a:r>
              <a:rPr sz="1511" spc="125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the</a:t>
            </a:r>
            <a:r>
              <a:rPr sz="1511" spc="125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organization</a:t>
            </a:r>
            <a:r>
              <a:rPr sz="1511" spc="110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and</a:t>
            </a:r>
            <a:r>
              <a:rPr sz="1511" spc="125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operation</a:t>
            </a:r>
            <a:r>
              <a:rPr sz="1511" spc="110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of</a:t>
            </a:r>
            <a:r>
              <a:rPr sz="1511" spc="106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the</a:t>
            </a:r>
            <a:r>
              <a:rPr sz="1511" spc="125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Roman</a:t>
            </a:r>
            <a:r>
              <a:rPr sz="1511" spc="110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courts,</a:t>
            </a:r>
            <a:r>
              <a:rPr sz="1511" spc="106" dirty="0">
                <a:latin typeface="Segoe UI"/>
                <a:cs typeface="Segoe UI"/>
              </a:rPr>
              <a:t> </a:t>
            </a:r>
            <a:r>
              <a:rPr sz="1511" spc="-36" dirty="0">
                <a:latin typeface="Segoe UI"/>
                <a:cs typeface="Segoe UI"/>
              </a:rPr>
              <a:t>as</a:t>
            </a:r>
            <a:endParaRPr sz="1511">
              <a:latin typeface="Segoe UI"/>
              <a:cs typeface="Segoe U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50325" y="1658650"/>
            <a:ext cx="5419746" cy="250115"/>
          </a:xfrm>
          <a:prstGeom prst="rect">
            <a:avLst/>
          </a:prstGeom>
        </p:spPr>
        <p:txBody>
          <a:bodyPr vert="horz" wrap="square" lIns="0" tIns="17445" rIns="0" bIns="0" rtlCol="0">
            <a:spAutoFit/>
          </a:bodyPr>
          <a:lstStyle/>
          <a:p>
            <a:pPr marL="17447">
              <a:spcBef>
                <a:spcPts val="139"/>
              </a:spcBef>
            </a:pPr>
            <a:r>
              <a:rPr sz="1511" dirty="0">
                <a:latin typeface="Segoe UI"/>
                <a:cs typeface="Segoe UI"/>
              </a:rPr>
              <a:t>well</a:t>
            </a:r>
            <a:r>
              <a:rPr sz="1511" spc="56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as</a:t>
            </a:r>
            <a:r>
              <a:rPr sz="1511" spc="98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the</a:t>
            </a:r>
            <a:r>
              <a:rPr sz="1511" spc="98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powers</a:t>
            </a:r>
            <a:r>
              <a:rPr sz="1511" spc="98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and</a:t>
            </a:r>
            <a:r>
              <a:rPr sz="1511" spc="98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duties</a:t>
            </a:r>
            <a:r>
              <a:rPr sz="1511" spc="98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of</a:t>
            </a:r>
            <a:r>
              <a:rPr sz="1511" spc="74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Roman</a:t>
            </a:r>
            <a:r>
              <a:rPr sz="1511" spc="89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officials.</a:t>
            </a:r>
            <a:r>
              <a:rPr sz="1511" spc="74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For</a:t>
            </a:r>
            <a:r>
              <a:rPr sz="1511" spc="82" dirty="0">
                <a:latin typeface="Segoe UI"/>
                <a:cs typeface="Segoe UI"/>
              </a:rPr>
              <a:t> </a:t>
            </a:r>
            <a:r>
              <a:rPr sz="1511" spc="-15" dirty="0">
                <a:latin typeface="Segoe UI"/>
                <a:cs typeface="Segoe UI"/>
              </a:rPr>
              <a:t>example,</a:t>
            </a:r>
            <a:endParaRPr sz="1511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06635" y="1663489"/>
            <a:ext cx="628073" cy="244832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2213" rIns="0" bIns="0" rtlCol="0">
            <a:spAutoFit/>
          </a:bodyPr>
          <a:lstStyle/>
          <a:p>
            <a:pPr>
              <a:spcBef>
                <a:spcPts val="98"/>
              </a:spcBef>
            </a:pPr>
            <a:r>
              <a:rPr sz="1511" dirty="0">
                <a:latin typeface="Segoe UI"/>
                <a:cs typeface="Segoe UI"/>
              </a:rPr>
              <a:t>Table</a:t>
            </a:r>
            <a:r>
              <a:rPr sz="1511" spc="-56" dirty="0">
                <a:latin typeface="Segoe UI"/>
                <a:cs typeface="Segoe UI"/>
              </a:rPr>
              <a:t> </a:t>
            </a:r>
            <a:r>
              <a:rPr sz="1511" spc="-69" dirty="0">
                <a:latin typeface="Segoe UI"/>
                <a:cs typeface="Segoe UI"/>
              </a:rPr>
              <a:t>V</a:t>
            </a:r>
            <a:endParaRPr sz="1511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73376" y="1658650"/>
            <a:ext cx="5529658" cy="250115"/>
          </a:xfrm>
          <a:prstGeom prst="rect">
            <a:avLst/>
          </a:prstGeom>
        </p:spPr>
        <p:txBody>
          <a:bodyPr vert="horz" wrap="square" lIns="0" tIns="17445" rIns="0" bIns="0" rtlCol="0">
            <a:spAutoFit/>
          </a:bodyPr>
          <a:lstStyle/>
          <a:p>
            <a:pPr marL="17447">
              <a:spcBef>
                <a:spcPts val="139"/>
              </a:spcBef>
            </a:pPr>
            <a:r>
              <a:rPr sz="1511" dirty="0">
                <a:latin typeface="Segoe UI"/>
                <a:cs typeface="Segoe UI"/>
              </a:rPr>
              <a:t>contains</a:t>
            </a:r>
            <a:r>
              <a:rPr sz="1511" spc="98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provisions</a:t>
            </a:r>
            <a:r>
              <a:rPr sz="1511" spc="117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related</a:t>
            </a:r>
            <a:r>
              <a:rPr sz="1511" spc="125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to</a:t>
            </a:r>
            <a:r>
              <a:rPr sz="1511" spc="125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the</a:t>
            </a:r>
            <a:r>
              <a:rPr sz="1511" spc="125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procedures</a:t>
            </a:r>
            <a:r>
              <a:rPr sz="1511" spc="117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for</a:t>
            </a:r>
            <a:r>
              <a:rPr sz="1511" spc="110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bringing</a:t>
            </a:r>
            <a:r>
              <a:rPr sz="1511" spc="125" dirty="0">
                <a:latin typeface="Segoe UI"/>
                <a:cs typeface="Segoe UI"/>
              </a:rPr>
              <a:t> </a:t>
            </a:r>
            <a:r>
              <a:rPr sz="1511" spc="-15" dirty="0">
                <a:latin typeface="Segoe UI"/>
                <a:cs typeface="Segoe UI"/>
              </a:rPr>
              <a:t>legal</a:t>
            </a:r>
            <a:endParaRPr sz="1511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50328" y="1902900"/>
            <a:ext cx="2606502" cy="250115"/>
          </a:xfrm>
          <a:prstGeom prst="rect">
            <a:avLst/>
          </a:prstGeom>
        </p:spPr>
        <p:txBody>
          <a:bodyPr vert="horz" wrap="square" lIns="0" tIns="17445" rIns="0" bIns="0" rtlCol="0">
            <a:spAutoFit/>
          </a:bodyPr>
          <a:lstStyle/>
          <a:p>
            <a:pPr marL="17447">
              <a:spcBef>
                <a:spcPts val="139"/>
              </a:spcBef>
            </a:pPr>
            <a:r>
              <a:rPr sz="1511" dirty="0">
                <a:latin typeface="Segoe UI"/>
                <a:cs typeface="Segoe UI"/>
              </a:rPr>
              <a:t>cases</a:t>
            </a:r>
            <a:r>
              <a:rPr sz="1511" spc="117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before</a:t>
            </a:r>
            <a:r>
              <a:rPr sz="1511" spc="131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the</a:t>
            </a:r>
            <a:r>
              <a:rPr sz="1511" spc="131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courts,</a:t>
            </a:r>
            <a:r>
              <a:rPr sz="1511" spc="110" dirty="0">
                <a:latin typeface="Segoe UI"/>
                <a:cs typeface="Segoe UI"/>
              </a:rPr>
              <a:t> </a:t>
            </a:r>
            <a:r>
              <a:rPr sz="1511" spc="-27" dirty="0">
                <a:latin typeface="Segoe UI"/>
                <a:cs typeface="Segoe UI"/>
              </a:rPr>
              <a:t>while</a:t>
            </a:r>
            <a:endParaRPr sz="1511"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97483" y="1908019"/>
            <a:ext cx="751073" cy="244832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2213" rIns="0" bIns="0" rtlCol="0">
            <a:spAutoFit/>
          </a:bodyPr>
          <a:lstStyle/>
          <a:p>
            <a:pPr>
              <a:spcBef>
                <a:spcPts val="98"/>
              </a:spcBef>
            </a:pPr>
            <a:r>
              <a:rPr sz="1511" dirty="0">
                <a:latin typeface="Segoe UI"/>
                <a:cs typeface="Segoe UI"/>
              </a:rPr>
              <a:t>Table</a:t>
            </a:r>
            <a:r>
              <a:rPr sz="1511" spc="-56" dirty="0">
                <a:latin typeface="Segoe UI"/>
                <a:cs typeface="Segoe UI"/>
              </a:rPr>
              <a:t> </a:t>
            </a:r>
            <a:r>
              <a:rPr sz="1511" spc="-36" dirty="0">
                <a:latin typeface="Segoe UI"/>
                <a:cs typeface="Segoe UI"/>
              </a:rPr>
              <a:t>VII</a:t>
            </a:r>
            <a:endParaRPr sz="1511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69991" y="1902900"/>
            <a:ext cx="8240838" cy="250115"/>
          </a:xfrm>
          <a:prstGeom prst="rect">
            <a:avLst/>
          </a:prstGeom>
        </p:spPr>
        <p:txBody>
          <a:bodyPr vert="horz" wrap="square" lIns="0" tIns="17445" rIns="0" bIns="0" rtlCol="0">
            <a:spAutoFit/>
          </a:bodyPr>
          <a:lstStyle/>
          <a:p>
            <a:pPr marL="17447">
              <a:spcBef>
                <a:spcPts val="139"/>
              </a:spcBef>
            </a:pPr>
            <a:r>
              <a:rPr sz="1511" dirty="0">
                <a:latin typeface="Segoe UI"/>
                <a:cs typeface="Segoe UI"/>
              </a:rPr>
              <a:t>deals</a:t>
            </a:r>
            <a:r>
              <a:rPr sz="1511" spc="98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with</a:t>
            </a:r>
            <a:r>
              <a:rPr sz="1511" spc="106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the</a:t>
            </a:r>
            <a:r>
              <a:rPr sz="1511" spc="110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powers</a:t>
            </a:r>
            <a:r>
              <a:rPr sz="1511" spc="117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and</a:t>
            </a:r>
            <a:r>
              <a:rPr sz="1511" spc="110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duties</a:t>
            </a:r>
            <a:r>
              <a:rPr sz="1511" spc="110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of</a:t>
            </a:r>
            <a:r>
              <a:rPr sz="1511" spc="98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Roman</a:t>
            </a:r>
            <a:r>
              <a:rPr sz="1511" spc="110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magistrates</a:t>
            </a:r>
            <a:r>
              <a:rPr sz="1511" spc="110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(Livy,</a:t>
            </a:r>
            <a:r>
              <a:rPr sz="1511" spc="89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n.d.).</a:t>
            </a:r>
            <a:r>
              <a:rPr sz="1511" spc="89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These</a:t>
            </a:r>
            <a:r>
              <a:rPr sz="1511" spc="110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provisions</a:t>
            </a:r>
            <a:r>
              <a:rPr sz="1511" spc="110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reflect</a:t>
            </a:r>
            <a:r>
              <a:rPr sz="1511" spc="106" dirty="0">
                <a:latin typeface="Segoe UI"/>
                <a:cs typeface="Segoe UI"/>
              </a:rPr>
              <a:t> </a:t>
            </a:r>
            <a:r>
              <a:rPr sz="1511" spc="-36" dirty="0">
                <a:latin typeface="Segoe UI"/>
                <a:cs typeface="Segoe UI"/>
              </a:rPr>
              <a:t>the</a:t>
            </a:r>
            <a:endParaRPr sz="1511">
              <a:latin typeface="Segoe UI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50328" y="2170415"/>
            <a:ext cx="11618475" cy="4364639"/>
          </a:xfrm>
          <a:prstGeom prst="rect">
            <a:avLst/>
          </a:prstGeom>
        </p:spPr>
        <p:txBody>
          <a:bodyPr vert="horz" wrap="square" lIns="0" tIns="17445" rIns="0" bIns="0" rtlCol="0">
            <a:spAutoFit/>
          </a:bodyPr>
          <a:lstStyle/>
          <a:p>
            <a:pPr marL="17447">
              <a:spcBef>
                <a:spcPts val="139"/>
              </a:spcBef>
            </a:pPr>
            <a:r>
              <a:rPr sz="1511" dirty="0">
                <a:latin typeface="Segoe UI"/>
                <a:cs typeface="Segoe UI"/>
              </a:rPr>
              <a:t>importance</a:t>
            </a:r>
            <a:r>
              <a:rPr sz="1511" spc="74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of</a:t>
            </a:r>
            <a:r>
              <a:rPr sz="1511" spc="74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the</a:t>
            </a:r>
            <a:r>
              <a:rPr sz="1511" spc="89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rule</a:t>
            </a:r>
            <a:r>
              <a:rPr sz="1511" spc="98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of</a:t>
            </a:r>
            <a:r>
              <a:rPr sz="1511" spc="74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law</a:t>
            </a:r>
            <a:r>
              <a:rPr sz="1511" spc="98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in</a:t>
            </a:r>
            <a:r>
              <a:rPr sz="1511" spc="89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Roman</a:t>
            </a:r>
            <a:r>
              <a:rPr sz="1511" spc="82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society</a:t>
            </a:r>
            <a:r>
              <a:rPr sz="1511" spc="82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and</a:t>
            </a:r>
            <a:r>
              <a:rPr sz="1511" spc="89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the</a:t>
            </a:r>
            <a:r>
              <a:rPr sz="1511" spc="98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role</a:t>
            </a:r>
            <a:r>
              <a:rPr sz="1511" spc="89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of</a:t>
            </a:r>
            <a:r>
              <a:rPr sz="1511" spc="74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the</a:t>
            </a:r>
            <a:r>
              <a:rPr sz="1511" spc="98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courts</a:t>
            </a:r>
            <a:r>
              <a:rPr sz="1511" spc="89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in</a:t>
            </a:r>
            <a:r>
              <a:rPr sz="1511" spc="82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upholding</a:t>
            </a:r>
            <a:r>
              <a:rPr sz="1511" spc="98" dirty="0">
                <a:latin typeface="Segoe UI"/>
                <a:cs typeface="Segoe UI"/>
              </a:rPr>
              <a:t> </a:t>
            </a:r>
            <a:r>
              <a:rPr sz="1511" spc="-15" dirty="0">
                <a:latin typeface="Segoe UI"/>
                <a:cs typeface="Segoe UI"/>
              </a:rPr>
              <a:t>justice.</a:t>
            </a:r>
            <a:endParaRPr sz="1511">
              <a:latin typeface="Segoe UI"/>
              <a:cs typeface="Segoe UI"/>
            </a:endParaRPr>
          </a:p>
          <a:p>
            <a:pPr>
              <a:spcBef>
                <a:spcPts val="65"/>
              </a:spcBef>
            </a:pPr>
            <a:endParaRPr sz="1511">
              <a:latin typeface="Segoe UI"/>
              <a:cs typeface="Segoe UI"/>
            </a:endParaRPr>
          </a:p>
          <a:p>
            <a:pPr marL="17447" marR="99445">
              <a:lnSpc>
                <a:spcPct val="107700"/>
              </a:lnSpc>
              <a:spcBef>
                <a:spcPts val="7"/>
              </a:spcBef>
            </a:pPr>
            <a:r>
              <a:rPr sz="1511" dirty="0">
                <a:latin typeface="Segoe UI"/>
                <a:cs typeface="Segoe UI"/>
              </a:rPr>
              <a:t>The</a:t>
            </a:r>
            <a:r>
              <a:rPr sz="1511" spc="82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Twelve</a:t>
            </a:r>
            <a:r>
              <a:rPr sz="1511" spc="98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Tables</a:t>
            </a:r>
            <a:r>
              <a:rPr sz="1511" spc="106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also</a:t>
            </a:r>
            <a:r>
              <a:rPr sz="1511" spc="98" dirty="0">
                <a:latin typeface="Segoe UI"/>
                <a:cs typeface="Segoe UI"/>
              </a:rPr>
              <a:t> </a:t>
            </a:r>
            <a:r>
              <a:rPr sz="1511" u="heavy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provide</a:t>
            </a:r>
            <a:r>
              <a:rPr sz="1511" u="heavy" spc="106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 </a:t>
            </a:r>
            <a:r>
              <a:rPr sz="1511" u="heavy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insight</a:t>
            </a:r>
            <a:r>
              <a:rPr sz="1511" u="heavy" spc="82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 </a:t>
            </a:r>
            <a:r>
              <a:rPr sz="1511" u="heavy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into</a:t>
            </a:r>
            <a:r>
              <a:rPr sz="1511" u="heavy" spc="98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 </a:t>
            </a:r>
            <a:r>
              <a:rPr sz="1511" u="heavy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the</a:t>
            </a:r>
            <a:r>
              <a:rPr sz="1511" u="heavy" spc="106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 </a:t>
            </a:r>
            <a:r>
              <a:rPr sz="1511" u="heavy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social</a:t>
            </a:r>
            <a:r>
              <a:rPr sz="1511" u="heavy" spc="74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 </a:t>
            </a:r>
            <a:r>
              <a:rPr sz="1511" u="heavy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and</a:t>
            </a:r>
            <a:r>
              <a:rPr sz="1511" u="heavy" spc="98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 </a:t>
            </a:r>
            <a:r>
              <a:rPr sz="1511" u="heavy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cultural</a:t>
            </a:r>
            <a:r>
              <a:rPr sz="1511" u="heavy" spc="74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 </a:t>
            </a:r>
            <a:r>
              <a:rPr sz="1511" u="heavy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values</a:t>
            </a:r>
            <a:r>
              <a:rPr sz="1511" u="heavy" spc="106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 </a:t>
            </a:r>
            <a:r>
              <a:rPr sz="1511" u="heavy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of</a:t>
            </a:r>
            <a:r>
              <a:rPr sz="1511" u="heavy" spc="82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 </a:t>
            </a:r>
            <a:r>
              <a:rPr sz="1511" u="heavy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ancient</a:t>
            </a:r>
            <a:r>
              <a:rPr sz="1511" u="heavy" spc="82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 </a:t>
            </a:r>
            <a:r>
              <a:rPr sz="1511" u="heavy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Rome</a:t>
            </a:r>
            <a:r>
              <a:rPr sz="1511" dirty="0">
                <a:latin typeface="Segoe UI"/>
                <a:cs typeface="Segoe UI"/>
              </a:rPr>
              <a:t>.</a:t>
            </a:r>
            <a:r>
              <a:rPr sz="1511" spc="74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For</a:t>
            </a:r>
            <a:r>
              <a:rPr sz="1511" spc="82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example,</a:t>
            </a:r>
            <a:r>
              <a:rPr sz="1511" spc="74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the</a:t>
            </a:r>
            <a:r>
              <a:rPr sz="1511" spc="106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tables</a:t>
            </a:r>
            <a:r>
              <a:rPr sz="1511" spc="89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contain</a:t>
            </a:r>
            <a:r>
              <a:rPr sz="1511" spc="98" dirty="0">
                <a:latin typeface="Segoe UI"/>
                <a:cs typeface="Segoe UI"/>
              </a:rPr>
              <a:t> </a:t>
            </a:r>
            <a:r>
              <a:rPr sz="1511" spc="-15" dirty="0">
                <a:latin typeface="Segoe UI"/>
                <a:cs typeface="Segoe UI"/>
              </a:rPr>
              <a:t>provisions </a:t>
            </a:r>
            <a:r>
              <a:rPr sz="1511" dirty="0">
                <a:latin typeface="Segoe UI"/>
                <a:cs typeface="Segoe UI"/>
              </a:rPr>
              <a:t>related</a:t>
            </a:r>
            <a:r>
              <a:rPr sz="1511" spc="89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to</a:t>
            </a:r>
            <a:r>
              <a:rPr sz="1511" spc="106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marriage</a:t>
            </a:r>
            <a:r>
              <a:rPr sz="1511" spc="110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and</a:t>
            </a:r>
            <a:r>
              <a:rPr sz="1511" spc="106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family</a:t>
            </a:r>
            <a:r>
              <a:rPr sz="1511" spc="89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law,</a:t>
            </a:r>
            <a:r>
              <a:rPr sz="1511" spc="82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including</a:t>
            </a:r>
            <a:r>
              <a:rPr sz="1511" spc="106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the</a:t>
            </a:r>
            <a:r>
              <a:rPr sz="1511" spc="110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rights</a:t>
            </a:r>
            <a:r>
              <a:rPr sz="1511" spc="98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and</a:t>
            </a:r>
            <a:r>
              <a:rPr sz="1511" spc="106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responsibilities</a:t>
            </a:r>
            <a:r>
              <a:rPr sz="1511" spc="106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of</a:t>
            </a:r>
            <a:r>
              <a:rPr sz="1511" spc="89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married</a:t>
            </a:r>
            <a:r>
              <a:rPr sz="1511" spc="106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couples</a:t>
            </a:r>
            <a:r>
              <a:rPr sz="1511" spc="98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and</a:t>
            </a:r>
            <a:r>
              <a:rPr sz="1511" spc="110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the</a:t>
            </a:r>
            <a:r>
              <a:rPr sz="1511" spc="106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rights</a:t>
            </a:r>
            <a:r>
              <a:rPr sz="1511" spc="98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of</a:t>
            </a:r>
            <a:r>
              <a:rPr sz="1511" spc="89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children</a:t>
            </a:r>
            <a:r>
              <a:rPr sz="1511" spc="106" dirty="0">
                <a:latin typeface="Segoe UI"/>
                <a:cs typeface="Segoe UI"/>
              </a:rPr>
              <a:t> </a:t>
            </a:r>
            <a:r>
              <a:rPr sz="1511" spc="-15" dirty="0">
                <a:latin typeface="Segoe UI"/>
                <a:cs typeface="Segoe UI"/>
              </a:rPr>
              <a:t>(Boatwright </a:t>
            </a:r>
            <a:r>
              <a:rPr sz="1511" dirty="0">
                <a:latin typeface="Segoe UI"/>
                <a:cs typeface="Segoe UI"/>
              </a:rPr>
              <a:t>et</a:t>
            </a:r>
            <a:r>
              <a:rPr sz="1511" spc="82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al.,</a:t>
            </a:r>
            <a:r>
              <a:rPr sz="1511" spc="82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2004).</a:t>
            </a:r>
            <a:r>
              <a:rPr sz="1511" spc="89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These</a:t>
            </a:r>
            <a:r>
              <a:rPr sz="1511" spc="117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provisions</a:t>
            </a:r>
            <a:r>
              <a:rPr sz="1511" spc="110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reflect</a:t>
            </a:r>
            <a:r>
              <a:rPr sz="1511" spc="98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the</a:t>
            </a:r>
            <a:r>
              <a:rPr sz="1511" spc="117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importance</a:t>
            </a:r>
            <a:r>
              <a:rPr sz="1511" spc="110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of</a:t>
            </a:r>
            <a:r>
              <a:rPr sz="1511" spc="98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family</a:t>
            </a:r>
            <a:r>
              <a:rPr sz="1511" spc="106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and</a:t>
            </a:r>
            <a:r>
              <a:rPr sz="1511" spc="117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marriage</a:t>
            </a:r>
            <a:r>
              <a:rPr sz="1511" spc="110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in</a:t>
            </a:r>
            <a:r>
              <a:rPr sz="1511" spc="106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Roman</a:t>
            </a:r>
            <a:r>
              <a:rPr sz="1511" spc="106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society</a:t>
            </a:r>
            <a:r>
              <a:rPr sz="1511" spc="110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and</a:t>
            </a:r>
            <a:r>
              <a:rPr sz="1511" spc="110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the</a:t>
            </a:r>
            <a:r>
              <a:rPr sz="1511" spc="110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legal</a:t>
            </a:r>
            <a:r>
              <a:rPr sz="1511" spc="89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protections</a:t>
            </a:r>
            <a:r>
              <a:rPr sz="1511" spc="117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that</a:t>
            </a:r>
            <a:r>
              <a:rPr sz="1511" spc="82" dirty="0">
                <a:latin typeface="Segoe UI"/>
                <a:cs typeface="Segoe UI"/>
              </a:rPr>
              <a:t> </a:t>
            </a:r>
            <a:r>
              <a:rPr sz="1511" spc="-27" dirty="0">
                <a:latin typeface="Segoe UI"/>
                <a:cs typeface="Segoe UI"/>
              </a:rPr>
              <a:t>were </a:t>
            </a:r>
            <a:r>
              <a:rPr sz="1511" dirty="0">
                <a:latin typeface="Segoe UI"/>
                <a:cs typeface="Segoe UI"/>
              </a:rPr>
              <a:t>afforded</a:t>
            </a:r>
            <a:r>
              <a:rPr sz="1511" spc="98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to</a:t>
            </a:r>
            <a:r>
              <a:rPr sz="1511" spc="106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these</a:t>
            </a:r>
            <a:r>
              <a:rPr sz="1511" spc="106" dirty="0">
                <a:latin typeface="Segoe UI"/>
                <a:cs typeface="Segoe UI"/>
              </a:rPr>
              <a:t> </a:t>
            </a:r>
            <a:r>
              <a:rPr sz="1511" spc="-15" dirty="0">
                <a:latin typeface="Segoe UI"/>
                <a:cs typeface="Segoe UI"/>
              </a:rPr>
              <a:t>institutions.</a:t>
            </a:r>
            <a:endParaRPr sz="1511">
              <a:latin typeface="Segoe UI"/>
              <a:cs typeface="Segoe UI"/>
            </a:endParaRPr>
          </a:p>
          <a:p>
            <a:pPr>
              <a:lnSpc>
                <a:spcPct val="100000"/>
              </a:lnSpc>
            </a:pPr>
            <a:endParaRPr sz="1511">
              <a:latin typeface="Segoe UI"/>
              <a:cs typeface="Segoe UI"/>
            </a:endParaRPr>
          </a:p>
          <a:p>
            <a:pPr marL="17447" marR="6981">
              <a:lnSpc>
                <a:spcPct val="111100"/>
              </a:lnSpc>
            </a:pPr>
            <a:r>
              <a:rPr sz="1511" dirty="0">
                <a:latin typeface="Segoe UI"/>
                <a:cs typeface="Segoe UI"/>
              </a:rPr>
              <a:t>In</a:t>
            </a:r>
            <a:r>
              <a:rPr sz="1511" spc="74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conclusion,</a:t>
            </a:r>
            <a:r>
              <a:rPr sz="1511" spc="74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The</a:t>
            </a:r>
            <a:r>
              <a:rPr sz="1511" spc="106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Twelve</a:t>
            </a:r>
            <a:r>
              <a:rPr sz="1511" spc="98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Tables</a:t>
            </a:r>
            <a:r>
              <a:rPr sz="1511" spc="89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tells</a:t>
            </a:r>
            <a:r>
              <a:rPr sz="1511" spc="98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us</a:t>
            </a:r>
            <a:r>
              <a:rPr sz="1511" spc="89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a</a:t>
            </a:r>
            <a:r>
              <a:rPr sz="1511" spc="98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great</a:t>
            </a:r>
            <a:r>
              <a:rPr sz="1511" spc="82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deal</a:t>
            </a:r>
            <a:r>
              <a:rPr sz="1511" spc="74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about</a:t>
            </a:r>
            <a:r>
              <a:rPr sz="1511" spc="82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Roman</a:t>
            </a:r>
            <a:r>
              <a:rPr sz="1511" spc="98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government</a:t>
            </a:r>
            <a:r>
              <a:rPr sz="1511" spc="82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and</a:t>
            </a:r>
            <a:r>
              <a:rPr sz="1511" spc="106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society</a:t>
            </a:r>
            <a:r>
              <a:rPr sz="1511" spc="82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in</a:t>
            </a:r>
            <a:r>
              <a:rPr sz="1511" spc="89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its</a:t>
            </a:r>
            <a:r>
              <a:rPr sz="1511" spc="98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respective</a:t>
            </a:r>
            <a:r>
              <a:rPr sz="1511" spc="98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time</a:t>
            </a:r>
            <a:r>
              <a:rPr sz="1511" spc="106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period.</a:t>
            </a:r>
            <a:r>
              <a:rPr sz="1511" spc="74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The</a:t>
            </a:r>
            <a:r>
              <a:rPr sz="1511" spc="117" dirty="0">
                <a:latin typeface="Segoe UI"/>
                <a:cs typeface="Segoe UI"/>
              </a:rPr>
              <a:t> </a:t>
            </a:r>
            <a:r>
              <a:rPr sz="1511" spc="-15" dirty="0">
                <a:latin typeface="Segoe UI"/>
                <a:cs typeface="Segoe UI"/>
              </a:rPr>
              <a:t>tables </a:t>
            </a:r>
            <a:r>
              <a:rPr sz="1511" dirty="0">
                <a:latin typeface="Segoe UI"/>
                <a:cs typeface="Segoe UI"/>
              </a:rPr>
              <a:t>provide</a:t>
            </a:r>
            <a:r>
              <a:rPr sz="1511" spc="106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insight</a:t>
            </a:r>
            <a:r>
              <a:rPr sz="1511" spc="106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into</a:t>
            </a:r>
            <a:r>
              <a:rPr sz="1511" spc="117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the</a:t>
            </a:r>
            <a:r>
              <a:rPr sz="1511" spc="125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legal</a:t>
            </a:r>
            <a:r>
              <a:rPr sz="1511" spc="98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system,</a:t>
            </a:r>
            <a:r>
              <a:rPr sz="1511" spc="98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the</a:t>
            </a:r>
            <a:r>
              <a:rPr sz="1511" spc="117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rights</a:t>
            </a:r>
            <a:r>
              <a:rPr sz="1511" spc="117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and</a:t>
            </a:r>
            <a:r>
              <a:rPr sz="1511" spc="125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responsibilities</a:t>
            </a:r>
            <a:r>
              <a:rPr sz="1511" spc="117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of</a:t>
            </a:r>
            <a:r>
              <a:rPr sz="1511" spc="106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citizens,</a:t>
            </a:r>
            <a:r>
              <a:rPr sz="1511" spc="98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the</a:t>
            </a:r>
            <a:r>
              <a:rPr sz="1511" spc="117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government</a:t>
            </a:r>
            <a:r>
              <a:rPr sz="1511" spc="110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and</a:t>
            </a:r>
            <a:r>
              <a:rPr sz="1511" spc="117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political</a:t>
            </a:r>
            <a:r>
              <a:rPr sz="1511" spc="98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structure,</a:t>
            </a:r>
            <a:r>
              <a:rPr sz="1511" spc="98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and</a:t>
            </a:r>
            <a:r>
              <a:rPr sz="1511" spc="117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the</a:t>
            </a:r>
            <a:r>
              <a:rPr sz="1511" spc="125" dirty="0">
                <a:latin typeface="Segoe UI"/>
                <a:cs typeface="Segoe UI"/>
              </a:rPr>
              <a:t> </a:t>
            </a:r>
            <a:r>
              <a:rPr sz="1511" spc="-15" dirty="0">
                <a:latin typeface="Segoe UI"/>
                <a:cs typeface="Segoe UI"/>
              </a:rPr>
              <a:t>social </a:t>
            </a:r>
            <a:r>
              <a:rPr sz="1511" dirty="0">
                <a:latin typeface="Segoe UI"/>
                <a:cs typeface="Segoe UI"/>
              </a:rPr>
              <a:t>and</a:t>
            </a:r>
            <a:r>
              <a:rPr sz="1511" spc="89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cultural</a:t>
            </a:r>
            <a:r>
              <a:rPr sz="1511" spc="74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values</a:t>
            </a:r>
            <a:r>
              <a:rPr sz="1511" spc="98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of</a:t>
            </a:r>
            <a:r>
              <a:rPr sz="1511" spc="89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ancient</a:t>
            </a:r>
            <a:r>
              <a:rPr sz="1511" spc="89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Rome.</a:t>
            </a:r>
            <a:r>
              <a:rPr sz="1511" spc="82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These</a:t>
            </a:r>
            <a:r>
              <a:rPr sz="1511" spc="106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laws</a:t>
            </a:r>
            <a:r>
              <a:rPr sz="1511" spc="98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reflect</a:t>
            </a:r>
            <a:r>
              <a:rPr sz="1511" spc="89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the</a:t>
            </a:r>
            <a:r>
              <a:rPr sz="1511" spc="106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values</a:t>
            </a:r>
            <a:r>
              <a:rPr sz="1511" spc="98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and</a:t>
            </a:r>
            <a:r>
              <a:rPr sz="1511" spc="106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concerns</a:t>
            </a:r>
            <a:r>
              <a:rPr sz="1511" spc="98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of</a:t>
            </a:r>
            <a:r>
              <a:rPr sz="1511" spc="89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Roman</a:t>
            </a:r>
            <a:r>
              <a:rPr sz="1511" spc="98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society</a:t>
            </a:r>
            <a:r>
              <a:rPr sz="1511" spc="89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during</a:t>
            </a:r>
            <a:r>
              <a:rPr sz="1511" spc="106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this</a:t>
            </a:r>
            <a:r>
              <a:rPr sz="1511" spc="98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time</a:t>
            </a:r>
            <a:r>
              <a:rPr sz="1511" spc="106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period</a:t>
            </a:r>
            <a:r>
              <a:rPr sz="1511" spc="106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and</a:t>
            </a:r>
            <a:r>
              <a:rPr sz="1511" spc="131" dirty="0">
                <a:latin typeface="Segoe UI"/>
                <a:cs typeface="Segoe UI"/>
              </a:rPr>
              <a:t> </a:t>
            </a:r>
            <a:r>
              <a:rPr sz="1511" spc="-15" dirty="0">
                <a:latin typeface="Segoe UI"/>
                <a:cs typeface="Segoe UI"/>
              </a:rPr>
              <a:t>provide </a:t>
            </a:r>
            <a:r>
              <a:rPr sz="1511" dirty="0">
                <a:latin typeface="Segoe UI"/>
                <a:cs typeface="Segoe UI"/>
              </a:rPr>
              <a:t>a</a:t>
            </a:r>
            <a:r>
              <a:rPr sz="1511" spc="110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valuable</a:t>
            </a:r>
            <a:r>
              <a:rPr sz="1511" spc="131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resource</a:t>
            </a:r>
            <a:r>
              <a:rPr sz="1511" spc="125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for</a:t>
            </a:r>
            <a:r>
              <a:rPr sz="1511" spc="110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understanding</a:t>
            </a:r>
            <a:r>
              <a:rPr sz="1511" spc="125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the</a:t>
            </a:r>
            <a:r>
              <a:rPr sz="1511" spc="125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history</a:t>
            </a:r>
            <a:r>
              <a:rPr sz="1511" spc="110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and</a:t>
            </a:r>
            <a:r>
              <a:rPr sz="1511" spc="125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development</a:t>
            </a:r>
            <a:r>
              <a:rPr sz="1511" spc="110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of</a:t>
            </a:r>
            <a:r>
              <a:rPr sz="1511" spc="110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Roman</a:t>
            </a:r>
            <a:r>
              <a:rPr sz="1511" spc="117" dirty="0">
                <a:latin typeface="Segoe UI"/>
                <a:cs typeface="Segoe UI"/>
              </a:rPr>
              <a:t> </a:t>
            </a:r>
            <a:r>
              <a:rPr sz="1511" spc="-27" dirty="0">
                <a:latin typeface="Segoe UI"/>
                <a:cs typeface="Segoe UI"/>
              </a:rPr>
              <a:t>law.</a:t>
            </a:r>
            <a:endParaRPr sz="1511">
              <a:latin typeface="Segoe UI"/>
              <a:cs typeface="Segoe UI"/>
            </a:endParaRPr>
          </a:p>
          <a:p>
            <a:pPr>
              <a:spcBef>
                <a:spcPts val="27"/>
              </a:spcBef>
            </a:pPr>
            <a:endParaRPr sz="2541">
              <a:latin typeface="Segoe UI"/>
              <a:cs typeface="Segoe UI"/>
            </a:endParaRPr>
          </a:p>
          <a:p>
            <a:pPr marL="17447"/>
            <a:r>
              <a:rPr sz="1511" spc="-15" dirty="0">
                <a:latin typeface="Segoe UI"/>
                <a:cs typeface="Segoe UI"/>
              </a:rPr>
              <a:t>References:</a:t>
            </a:r>
            <a:endParaRPr sz="1511">
              <a:latin typeface="Segoe UI"/>
              <a:cs typeface="Segoe UI"/>
            </a:endParaRPr>
          </a:p>
          <a:p>
            <a:pPr marL="17447">
              <a:spcBef>
                <a:spcPts val="206"/>
              </a:spcBef>
            </a:pPr>
            <a:r>
              <a:rPr sz="1511" dirty="0">
                <a:latin typeface="Segoe UI"/>
                <a:cs typeface="Segoe UI"/>
              </a:rPr>
              <a:t>Boatwright,</a:t>
            </a:r>
            <a:r>
              <a:rPr sz="1511" spc="48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M.T.,</a:t>
            </a:r>
            <a:r>
              <a:rPr sz="1511" spc="56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Gargola,</a:t>
            </a:r>
            <a:r>
              <a:rPr sz="1511" spc="69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D.J.,</a:t>
            </a:r>
            <a:r>
              <a:rPr sz="1511" spc="65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&amp;</a:t>
            </a:r>
            <a:r>
              <a:rPr sz="1511" spc="106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Talbert,</a:t>
            </a:r>
            <a:r>
              <a:rPr sz="1511" spc="65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R.J.A.</a:t>
            </a:r>
            <a:r>
              <a:rPr sz="1511" spc="69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(2004).</a:t>
            </a:r>
            <a:r>
              <a:rPr sz="1511" spc="65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The</a:t>
            </a:r>
            <a:r>
              <a:rPr sz="1511" spc="89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Romans:</a:t>
            </a:r>
            <a:r>
              <a:rPr sz="1511" spc="65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From</a:t>
            </a:r>
            <a:r>
              <a:rPr sz="1511" spc="89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Village</a:t>
            </a:r>
            <a:r>
              <a:rPr sz="1511" spc="89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to</a:t>
            </a:r>
            <a:r>
              <a:rPr sz="1511" spc="82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Empire.</a:t>
            </a:r>
            <a:r>
              <a:rPr sz="1511" spc="69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New</a:t>
            </a:r>
            <a:r>
              <a:rPr sz="1511" spc="89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York,</a:t>
            </a:r>
            <a:r>
              <a:rPr sz="1511" spc="69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NY:</a:t>
            </a:r>
            <a:r>
              <a:rPr sz="1511" spc="65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Oxford</a:t>
            </a:r>
            <a:r>
              <a:rPr sz="1511" spc="89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University</a:t>
            </a:r>
            <a:r>
              <a:rPr sz="1511" spc="82" dirty="0">
                <a:latin typeface="Segoe UI"/>
                <a:cs typeface="Segoe UI"/>
              </a:rPr>
              <a:t> </a:t>
            </a:r>
            <a:r>
              <a:rPr sz="1511" spc="-15" dirty="0">
                <a:latin typeface="Segoe UI"/>
                <a:cs typeface="Segoe UI"/>
              </a:rPr>
              <a:t>Press.</a:t>
            </a:r>
            <a:endParaRPr sz="1511">
              <a:latin typeface="Segoe UI"/>
              <a:cs typeface="Segoe UI"/>
            </a:endParaRPr>
          </a:p>
          <a:p>
            <a:pPr>
              <a:lnSpc>
                <a:spcPct val="100000"/>
              </a:lnSpc>
            </a:pPr>
            <a:endParaRPr sz="1580">
              <a:latin typeface="Segoe UI"/>
              <a:cs typeface="Segoe UI"/>
            </a:endParaRPr>
          </a:p>
          <a:p>
            <a:pPr marL="17447" marR="2664056">
              <a:lnSpc>
                <a:spcPct val="106100"/>
              </a:lnSpc>
            </a:pPr>
            <a:r>
              <a:rPr sz="1511" dirty="0">
                <a:latin typeface="Segoe UI"/>
                <a:cs typeface="Segoe UI"/>
              </a:rPr>
              <a:t>Livius,</a:t>
            </a:r>
            <a:r>
              <a:rPr sz="1511" spc="69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T.</a:t>
            </a:r>
            <a:r>
              <a:rPr sz="1511" spc="69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(n.d.).</a:t>
            </a:r>
            <a:r>
              <a:rPr sz="1511" spc="74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History</a:t>
            </a:r>
            <a:r>
              <a:rPr sz="1511" spc="89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of</a:t>
            </a:r>
            <a:r>
              <a:rPr sz="1511" spc="74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Rome</a:t>
            </a:r>
            <a:r>
              <a:rPr sz="1511" spc="98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from</a:t>
            </a:r>
            <a:r>
              <a:rPr sz="1511" spc="98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its</a:t>
            </a:r>
            <a:r>
              <a:rPr sz="1511" spc="98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Foundations.</a:t>
            </a:r>
            <a:r>
              <a:rPr sz="1511" spc="69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Translated</a:t>
            </a:r>
            <a:r>
              <a:rPr sz="1511" spc="98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by</a:t>
            </a:r>
            <a:r>
              <a:rPr sz="1511" spc="89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Rev.</a:t>
            </a:r>
            <a:r>
              <a:rPr sz="1511" spc="69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Canon</a:t>
            </a:r>
            <a:r>
              <a:rPr sz="1511" spc="89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Roberts.</a:t>
            </a:r>
            <a:r>
              <a:rPr sz="1511" spc="74" dirty="0">
                <a:latin typeface="Segoe UI"/>
                <a:cs typeface="Segoe UI"/>
              </a:rPr>
              <a:t> </a:t>
            </a:r>
            <a:r>
              <a:rPr sz="1511" dirty="0">
                <a:latin typeface="Segoe UI"/>
                <a:cs typeface="Segoe UI"/>
              </a:rPr>
              <a:t>Retrieved</a:t>
            </a:r>
            <a:r>
              <a:rPr sz="1511" spc="98" dirty="0">
                <a:latin typeface="Segoe UI"/>
                <a:cs typeface="Segoe UI"/>
              </a:rPr>
              <a:t> </a:t>
            </a:r>
            <a:r>
              <a:rPr sz="1511" spc="-27" dirty="0">
                <a:latin typeface="Segoe UI"/>
                <a:cs typeface="Segoe UI"/>
              </a:rPr>
              <a:t>from </a:t>
            </a:r>
            <a:r>
              <a:rPr sz="1511" u="heavy" spc="-1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Segoe UI"/>
                <a:cs typeface="Segoe UI"/>
                <a:hlinkClick r:id="rId2"/>
              </a:rPr>
              <a:t>http://www.thelatinlibrary.com/livy.html</a:t>
            </a:r>
            <a:endParaRPr sz="1511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5521" y="1371600"/>
            <a:ext cx="11790420" cy="694189"/>
          </a:xfrm>
          <a:prstGeom prst="rect">
            <a:avLst/>
          </a:prstGeom>
        </p:spPr>
        <p:txBody>
          <a:bodyPr vert="horz" wrap="square" lIns="0" tIns="17445" rIns="0" bIns="0" rtlCol="0">
            <a:spAutoFit/>
          </a:bodyPr>
          <a:lstStyle/>
          <a:p>
            <a:pPr marL="1339880">
              <a:spcBef>
                <a:spcPts val="139"/>
              </a:spcBef>
            </a:pPr>
            <a:r>
              <a:rPr dirty="0"/>
              <a:t>Faculty</a:t>
            </a:r>
            <a:r>
              <a:rPr spc="-7" dirty="0"/>
              <a:t> </a:t>
            </a:r>
            <a:r>
              <a:rPr spc="-15" dirty="0"/>
              <a:t>Feedback</a:t>
            </a:r>
            <a:r>
              <a:rPr lang="en-US" spc="-15" dirty="0"/>
              <a:t> (Example 2)</a:t>
            </a:r>
            <a:endParaRPr spc="-15" dirty="0"/>
          </a:p>
        </p:txBody>
      </p:sp>
      <p:sp>
        <p:nvSpPr>
          <p:cNvPr id="3" name="object 3"/>
          <p:cNvSpPr txBox="1"/>
          <p:nvPr/>
        </p:nvSpPr>
        <p:spPr>
          <a:xfrm>
            <a:off x="1631475" y="2514600"/>
            <a:ext cx="9619982" cy="4940053"/>
          </a:xfrm>
          <a:prstGeom prst="rect">
            <a:avLst/>
          </a:prstGeom>
        </p:spPr>
        <p:txBody>
          <a:bodyPr vert="horz" wrap="square" lIns="0" tIns="17445" rIns="0" bIns="0" rtlCol="0">
            <a:spAutoFit/>
          </a:bodyPr>
          <a:lstStyle/>
          <a:p>
            <a:pPr marL="17447">
              <a:spcBef>
                <a:spcPts val="139"/>
              </a:spcBef>
            </a:pPr>
            <a:r>
              <a:rPr sz="2062" spc="-27" dirty="0">
                <a:latin typeface="Calibri"/>
                <a:cs typeface="Calibri"/>
              </a:rPr>
              <a:t>Original</a:t>
            </a:r>
            <a:r>
              <a:rPr sz="2062" spc="-23" dirty="0">
                <a:latin typeface="Calibri"/>
                <a:cs typeface="Calibri"/>
              </a:rPr>
              <a:t> </a:t>
            </a:r>
            <a:r>
              <a:rPr sz="2062" spc="-15" dirty="0">
                <a:latin typeface="Calibri"/>
                <a:cs typeface="Calibri"/>
              </a:rPr>
              <a:t>Prompt:</a:t>
            </a:r>
            <a:endParaRPr sz="2062" dirty="0">
              <a:latin typeface="Calibri"/>
              <a:cs typeface="Calibri"/>
            </a:endParaRPr>
          </a:p>
          <a:p>
            <a:pPr marL="334096" indent="-317523">
              <a:spcBef>
                <a:spcPts val="2198"/>
              </a:spcBef>
              <a:buFont typeface="Arial"/>
              <a:buChar char="•"/>
              <a:tabLst>
                <a:tab pos="334096" algn="l"/>
                <a:tab pos="334970" algn="l"/>
              </a:tabLst>
            </a:pPr>
            <a:r>
              <a:rPr sz="2062" dirty="0">
                <a:latin typeface="Calibri"/>
                <a:cs typeface="Calibri"/>
              </a:rPr>
              <a:t>The</a:t>
            </a:r>
            <a:r>
              <a:rPr sz="2062" spc="-69" dirty="0">
                <a:latin typeface="Calibri"/>
                <a:cs typeface="Calibri"/>
              </a:rPr>
              <a:t> </a:t>
            </a:r>
            <a:r>
              <a:rPr sz="2062" spc="-41" dirty="0">
                <a:latin typeface="Calibri"/>
                <a:cs typeface="Calibri"/>
              </a:rPr>
              <a:t>Twelve</a:t>
            </a:r>
            <a:r>
              <a:rPr sz="2062" spc="-56" dirty="0">
                <a:latin typeface="Calibri"/>
                <a:cs typeface="Calibri"/>
              </a:rPr>
              <a:t> </a:t>
            </a:r>
            <a:r>
              <a:rPr sz="2062" spc="-48" dirty="0">
                <a:latin typeface="Calibri"/>
                <a:cs typeface="Calibri"/>
              </a:rPr>
              <a:t>Tables</a:t>
            </a:r>
            <a:r>
              <a:rPr sz="2062" spc="-65" dirty="0">
                <a:latin typeface="Calibri"/>
                <a:cs typeface="Calibri"/>
              </a:rPr>
              <a:t> </a:t>
            </a:r>
            <a:r>
              <a:rPr sz="2062" spc="-27" dirty="0">
                <a:latin typeface="Calibri"/>
                <a:cs typeface="Calibri"/>
              </a:rPr>
              <a:t>essay</a:t>
            </a:r>
            <a:r>
              <a:rPr sz="2062" spc="-65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is</a:t>
            </a:r>
            <a:r>
              <a:rPr sz="2062" spc="-65" dirty="0">
                <a:latin typeface="Calibri"/>
                <a:cs typeface="Calibri"/>
              </a:rPr>
              <a:t> </a:t>
            </a:r>
            <a:r>
              <a:rPr sz="2062" spc="-36" dirty="0">
                <a:latin typeface="Calibri"/>
                <a:cs typeface="Calibri"/>
              </a:rPr>
              <a:t>wonderfully</a:t>
            </a:r>
            <a:r>
              <a:rPr sz="2062" spc="-56" dirty="0">
                <a:latin typeface="Calibri"/>
                <a:cs typeface="Calibri"/>
              </a:rPr>
              <a:t> </a:t>
            </a:r>
            <a:r>
              <a:rPr sz="2062" spc="-15" dirty="0">
                <a:latin typeface="Calibri"/>
                <a:cs typeface="Calibri"/>
              </a:rPr>
              <a:t>written.</a:t>
            </a:r>
            <a:endParaRPr sz="2062" dirty="0">
              <a:latin typeface="Calibri"/>
              <a:cs typeface="Calibri"/>
            </a:endParaRPr>
          </a:p>
          <a:p>
            <a:pPr marL="334096" marR="163998" indent="-317523">
              <a:lnSpc>
                <a:spcPts val="2377"/>
              </a:lnSpc>
              <a:spcBef>
                <a:spcPts val="155"/>
              </a:spcBef>
              <a:buFont typeface="Arial"/>
              <a:buChar char="•"/>
              <a:tabLst>
                <a:tab pos="334096" algn="l"/>
                <a:tab pos="334970" algn="l"/>
              </a:tabLst>
            </a:pPr>
            <a:r>
              <a:rPr sz="2062" spc="-15" dirty="0">
                <a:latin typeface="Calibri"/>
                <a:cs typeface="Calibri"/>
              </a:rPr>
              <a:t>One</a:t>
            </a:r>
            <a:r>
              <a:rPr sz="2062" spc="-82" dirty="0">
                <a:latin typeface="Calibri"/>
                <a:cs typeface="Calibri"/>
              </a:rPr>
              <a:t> </a:t>
            </a:r>
            <a:r>
              <a:rPr sz="2062" spc="-41" dirty="0">
                <a:latin typeface="Calibri"/>
                <a:cs typeface="Calibri"/>
              </a:rPr>
              <a:t>grammatical</a:t>
            </a:r>
            <a:r>
              <a:rPr sz="2062" spc="-48" dirty="0">
                <a:latin typeface="Calibri"/>
                <a:cs typeface="Calibri"/>
              </a:rPr>
              <a:t> </a:t>
            </a:r>
            <a:r>
              <a:rPr sz="2062" spc="-27" dirty="0">
                <a:latin typeface="Calibri"/>
                <a:cs typeface="Calibri"/>
              </a:rPr>
              <a:t>error</a:t>
            </a:r>
            <a:r>
              <a:rPr sz="2062" spc="-56" dirty="0">
                <a:latin typeface="Calibri"/>
                <a:cs typeface="Calibri"/>
              </a:rPr>
              <a:t> </a:t>
            </a:r>
            <a:r>
              <a:rPr sz="2062" spc="-15" dirty="0">
                <a:latin typeface="Calibri"/>
                <a:cs typeface="Calibri"/>
              </a:rPr>
              <a:t>seem</a:t>
            </a:r>
            <a:r>
              <a:rPr sz="2062" spc="-89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to</a:t>
            </a:r>
            <a:r>
              <a:rPr sz="2062" spc="-65" dirty="0">
                <a:latin typeface="Calibri"/>
                <a:cs typeface="Calibri"/>
              </a:rPr>
              <a:t> </a:t>
            </a:r>
            <a:r>
              <a:rPr sz="2062" spc="-27" dirty="0">
                <a:latin typeface="Calibri"/>
                <a:cs typeface="Calibri"/>
              </a:rPr>
              <a:t>suggest</a:t>
            </a:r>
            <a:r>
              <a:rPr sz="2062" spc="-56" dirty="0">
                <a:latin typeface="Calibri"/>
                <a:cs typeface="Calibri"/>
              </a:rPr>
              <a:t> </a:t>
            </a:r>
            <a:r>
              <a:rPr sz="2062" spc="-15" dirty="0">
                <a:latin typeface="Calibri"/>
                <a:cs typeface="Calibri"/>
              </a:rPr>
              <a:t>that</a:t>
            </a:r>
            <a:r>
              <a:rPr sz="2062" spc="-56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AI</a:t>
            </a:r>
            <a:r>
              <a:rPr sz="2062" spc="-56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is</a:t>
            </a:r>
            <a:r>
              <a:rPr sz="2062" spc="-65" dirty="0">
                <a:latin typeface="Calibri"/>
                <a:cs typeface="Calibri"/>
              </a:rPr>
              <a:t> </a:t>
            </a:r>
            <a:r>
              <a:rPr sz="2062" spc="-27" dirty="0">
                <a:latin typeface="Calibri"/>
                <a:cs typeface="Calibri"/>
              </a:rPr>
              <a:t>reading</a:t>
            </a:r>
            <a:r>
              <a:rPr sz="2062" spc="-65" dirty="0">
                <a:latin typeface="Calibri"/>
                <a:cs typeface="Calibri"/>
              </a:rPr>
              <a:t> </a:t>
            </a:r>
            <a:r>
              <a:rPr sz="2062" spc="-27" dirty="0">
                <a:latin typeface="Calibri"/>
                <a:cs typeface="Calibri"/>
              </a:rPr>
              <a:t>about</a:t>
            </a:r>
            <a:r>
              <a:rPr sz="2062" spc="-65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the</a:t>
            </a:r>
            <a:r>
              <a:rPr sz="2062" spc="-65" dirty="0">
                <a:latin typeface="Calibri"/>
                <a:cs typeface="Calibri"/>
              </a:rPr>
              <a:t> </a:t>
            </a:r>
            <a:r>
              <a:rPr sz="2062" spc="-48" dirty="0">
                <a:latin typeface="Calibri"/>
                <a:cs typeface="Calibri"/>
              </a:rPr>
              <a:t>Twelve</a:t>
            </a:r>
            <a:r>
              <a:rPr sz="2062" spc="-65" dirty="0">
                <a:latin typeface="Calibri"/>
                <a:cs typeface="Calibri"/>
              </a:rPr>
              <a:t> </a:t>
            </a:r>
            <a:r>
              <a:rPr sz="2062" spc="-48" dirty="0">
                <a:latin typeface="Calibri"/>
                <a:cs typeface="Calibri"/>
              </a:rPr>
              <a:t>Tables</a:t>
            </a:r>
            <a:r>
              <a:rPr sz="2062" spc="-65" dirty="0">
                <a:latin typeface="Calibri"/>
                <a:cs typeface="Calibri"/>
              </a:rPr>
              <a:t> </a:t>
            </a:r>
            <a:r>
              <a:rPr sz="2062" spc="-15" dirty="0">
                <a:latin typeface="Calibri"/>
                <a:cs typeface="Calibri"/>
              </a:rPr>
              <a:t>rather than</a:t>
            </a:r>
            <a:r>
              <a:rPr sz="2062" spc="-65" dirty="0">
                <a:latin typeface="Calibri"/>
                <a:cs typeface="Calibri"/>
              </a:rPr>
              <a:t> </a:t>
            </a:r>
            <a:r>
              <a:rPr sz="2062" spc="-27" dirty="0">
                <a:latin typeface="Calibri"/>
                <a:cs typeface="Calibri"/>
              </a:rPr>
              <a:t>reading</a:t>
            </a:r>
            <a:r>
              <a:rPr sz="2062" spc="-48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the</a:t>
            </a:r>
            <a:r>
              <a:rPr sz="2062" spc="-48" dirty="0">
                <a:latin typeface="Calibri"/>
                <a:cs typeface="Calibri"/>
              </a:rPr>
              <a:t> </a:t>
            </a:r>
            <a:r>
              <a:rPr sz="2062" spc="-36" dirty="0">
                <a:latin typeface="Calibri"/>
                <a:cs typeface="Calibri"/>
              </a:rPr>
              <a:t>document</a:t>
            </a:r>
            <a:r>
              <a:rPr sz="2062" spc="-48" dirty="0">
                <a:latin typeface="Calibri"/>
                <a:cs typeface="Calibri"/>
              </a:rPr>
              <a:t> </a:t>
            </a:r>
            <a:r>
              <a:rPr sz="2062" spc="-15" dirty="0">
                <a:latin typeface="Calibri"/>
                <a:cs typeface="Calibri"/>
              </a:rPr>
              <a:t>itself.</a:t>
            </a:r>
            <a:endParaRPr sz="2062" dirty="0">
              <a:latin typeface="Calibri"/>
              <a:cs typeface="Calibri"/>
            </a:endParaRPr>
          </a:p>
          <a:p>
            <a:pPr marL="334096" marR="6981" indent="-317523">
              <a:lnSpc>
                <a:spcPct val="96300"/>
              </a:lnSpc>
              <a:spcBef>
                <a:spcPts val="36"/>
              </a:spcBef>
              <a:buFont typeface="Arial"/>
              <a:buChar char="•"/>
              <a:tabLst>
                <a:tab pos="334096" algn="l"/>
                <a:tab pos="334970" algn="l"/>
              </a:tabLst>
            </a:pPr>
            <a:r>
              <a:rPr sz="2062" dirty="0">
                <a:latin typeface="Calibri"/>
                <a:cs typeface="Calibri"/>
              </a:rPr>
              <a:t>It</a:t>
            </a:r>
            <a:r>
              <a:rPr sz="2062" spc="-74" dirty="0">
                <a:latin typeface="Calibri"/>
                <a:cs typeface="Calibri"/>
              </a:rPr>
              <a:t> </a:t>
            </a:r>
            <a:r>
              <a:rPr sz="2062" spc="-15" dirty="0">
                <a:latin typeface="Calibri"/>
                <a:cs typeface="Calibri"/>
              </a:rPr>
              <a:t>does</a:t>
            </a:r>
            <a:r>
              <a:rPr sz="2062" spc="-65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not</a:t>
            </a:r>
            <a:r>
              <a:rPr sz="2062" spc="-56" dirty="0">
                <a:latin typeface="Calibri"/>
                <a:cs typeface="Calibri"/>
              </a:rPr>
              <a:t> </a:t>
            </a:r>
            <a:r>
              <a:rPr sz="2062" spc="-27" dirty="0">
                <a:latin typeface="Calibri"/>
                <a:cs typeface="Calibri"/>
              </a:rPr>
              <a:t>switch</a:t>
            </a:r>
            <a:r>
              <a:rPr sz="2062" spc="-69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to</a:t>
            </a:r>
            <a:r>
              <a:rPr sz="2062" spc="-65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the</a:t>
            </a:r>
            <a:r>
              <a:rPr sz="2062" spc="-65" dirty="0">
                <a:latin typeface="Calibri"/>
                <a:cs typeface="Calibri"/>
              </a:rPr>
              <a:t> </a:t>
            </a:r>
            <a:r>
              <a:rPr sz="2062" spc="-36" dirty="0">
                <a:latin typeface="Calibri"/>
                <a:cs typeface="Calibri"/>
              </a:rPr>
              <a:t>present</a:t>
            </a:r>
            <a:r>
              <a:rPr sz="2062" spc="-56" dirty="0">
                <a:latin typeface="Calibri"/>
                <a:cs typeface="Calibri"/>
              </a:rPr>
              <a:t> </a:t>
            </a:r>
            <a:r>
              <a:rPr sz="2062" spc="-27" dirty="0">
                <a:latin typeface="Calibri"/>
                <a:cs typeface="Calibri"/>
              </a:rPr>
              <a:t>tense</a:t>
            </a:r>
            <a:r>
              <a:rPr sz="2062" spc="-65" dirty="0">
                <a:latin typeface="Calibri"/>
                <a:cs typeface="Calibri"/>
              </a:rPr>
              <a:t> </a:t>
            </a:r>
            <a:r>
              <a:rPr sz="2062" spc="-27" dirty="0">
                <a:latin typeface="Calibri"/>
                <a:cs typeface="Calibri"/>
              </a:rPr>
              <a:t>when</a:t>
            </a:r>
            <a:r>
              <a:rPr sz="2062" spc="-65" dirty="0">
                <a:latin typeface="Calibri"/>
                <a:cs typeface="Calibri"/>
              </a:rPr>
              <a:t> </a:t>
            </a:r>
            <a:r>
              <a:rPr sz="2062" spc="-27" dirty="0">
                <a:latin typeface="Calibri"/>
                <a:cs typeface="Calibri"/>
              </a:rPr>
              <a:t>discussing</a:t>
            </a:r>
            <a:r>
              <a:rPr sz="2062" spc="-65" dirty="0">
                <a:latin typeface="Calibri"/>
                <a:cs typeface="Calibri"/>
              </a:rPr>
              <a:t> </a:t>
            </a:r>
            <a:r>
              <a:rPr sz="2062" spc="-27" dirty="0">
                <a:latin typeface="Calibri"/>
                <a:cs typeface="Calibri"/>
              </a:rPr>
              <a:t>what</a:t>
            </a:r>
            <a:r>
              <a:rPr sz="2062" spc="-65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the</a:t>
            </a:r>
            <a:r>
              <a:rPr sz="2062" spc="-65" dirty="0">
                <a:latin typeface="Calibri"/>
                <a:cs typeface="Calibri"/>
              </a:rPr>
              <a:t> </a:t>
            </a:r>
            <a:r>
              <a:rPr sz="2062" spc="-36" dirty="0">
                <a:latin typeface="Calibri"/>
                <a:cs typeface="Calibri"/>
              </a:rPr>
              <a:t>document</a:t>
            </a:r>
            <a:r>
              <a:rPr sz="2062" spc="-56" dirty="0">
                <a:latin typeface="Calibri"/>
                <a:cs typeface="Calibri"/>
              </a:rPr>
              <a:t> </a:t>
            </a:r>
            <a:r>
              <a:rPr sz="2062" spc="-36" dirty="0">
                <a:latin typeface="Calibri"/>
                <a:cs typeface="Calibri"/>
              </a:rPr>
              <a:t>contains.</a:t>
            </a:r>
            <a:r>
              <a:rPr sz="2062" spc="-56" dirty="0">
                <a:latin typeface="Calibri"/>
                <a:cs typeface="Calibri"/>
              </a:rPr>
              <a:t> </a:t>
            </a:r>
            <a:r>
              <a:rPr sz="2062" spc="-27" dirty="0">
                <a:latin typeface="Calibri"/>
                <a:cs typeface="Calibri"/>
              </a:rPr>
              <a:t>This </a:t>
            </a:r>
            <a:r>
              <a:rPr sz="2062" spc="-41" dirty="0">
                <a:latin typeface="Calibri"/>
                <a:cs typeface="Calibri"/>
              </a:rPr>
              <a:t>grammatical</a:t>
            </a:r>
            <a:r>
              <a:rPr sz="2062" spc="-69" dirty="0">
                <a:latin typeface="Calibri"/>
                <a:cs typeface="Calibri"/>
              </a:rPr>
              <a:t> </a:t>
            </a:r>
            <a:r>
              <a:rPr sz="2062" spc="-27" dirty="0">
                <a:latin typeface="Calibri"/>
                <a:cs typeface="Calibri"/>
              </a:rPr>
              <a:t>error</a:t>
            </a:r>
            <a:r>
              <a:rPr sz="2062" spc="-69" dirty="0">
                <a:latin typeface="Calibri"/>
                <a:cs typeface="Calibri"/>
              </a:rPr>
              <a:t> </a:t>
            </a:r>
            <a:r>
              <a:rPr sz="2062" spc="-27" dirty="0">
                <a:latin typeface="Calibri"/>
                <a:cs typeface="Calibri"/>
              </a:rPr>
              <a:t>reflects</a:t>
            </a:r>
            <a:r>
              <a:rPr sz="2062" spc="-69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the</a:t>
            </a:r>
            <a:r>
              <a:rPr sz="2062" spc="-74" dirty="0">
                <a:latin typeface="Calibri"/>
                <a:cs typeface="Calibri"/>
              </a:rPr>
              <a:t> </a:t>
            </a:r>
            <a:r>
              <a:rPr sz="2062" spc="-15" dirty="0">
                <a:latin typeface="Calibri"/>
                <a:cs typeface="Calibri"/>
              </a:rPr>
              <a:t>main</a:t>
            </a:r>
            <a:r>
              <a:rPr sz="2062" spc="-69" dirty="0">
                <a:latin typeface="Calibri"/>
                <a:cs typeface="Calibri"/>
              </a:rPr>
              <a:t> </a:t>
            </a:r>
            <a:r>
              <a:rPr sz="2062" spc="-36" dirty="0">
                <a:latin typeface="Calibri"/>
                <a:cs typeface="Calibri"/>
              </a:rPr>
              <a:t>problem</a:t>
            </a:r>
            <a:r>
              <a:rPr sz="2062" spc="-82" dirty="0">
                <a:latin typeface="Calibri"/>
                <a:cs typeface="Calibri"/>
              </a:rPr>
              <a:t> </a:t>
            </a:r>
            <a:r>
              <a:rPr sz="2062" spc="-15" dirty="0">
                <a:latin typeface="Calibri"/>
                <a:cs typeface="Calibri"/>
              </a:rPr>
              <a:t>with</a:t>
            </a:r>
            <a:r>
              <a:rPr sz="2062" spc="-74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the</a:t>
            </a:r>
            <a:r>
              <a:rPr sz="2062" spc="-69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AI,</a:t>
            </a:r>
            <a:r>
              <a:rPr sz="2062" spc="-65" dirty="0">
                <a:latin typeface="Calibri"/>
                <a:cs typeface="Calibri"/>
              </a:rPr>
              <a:t> </a:t>
            </a:r>
            <a:r>
              <a:rPr sz="2062" spc="-15" dirty="0">
                <a:latin typeface="Calibri"/>
                <a:cs typeface="Calibri"/>
              </a:rPr>
              <a:t>which</a:t>
            </a:r>
            <a:r>
              <a:rPr sz="2062" spc="-69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is</a:t>
            </a:r>
            <a:r>
              <a:rPr sz="2062" spc="-74" dirty="0">
                <a:latin typeface="Calibri"/>
                <a:cs typeface="Calibri"/>
              </a:rPr>
              <a:t> </a:t>
            </a:r>
            <a:r>
              <a:rPr sz="2062" spc="-15" dirty="0">
                <a:latin typeface="Calibri"/>
                <a:cs typeface="Calibri"/>
              </a:rPr>
              <a:t>that</a:t>
            </a:r>
            <a:r>
              <a:rPr sz="2062" spc="-65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it</a:t>
            </a:r>
            <a:r>
              <a:rPr sz="2062" spc="-69" dirty="0">
                <a:latin typeface="Calibri"/>
                <a:cs typeface="Calibri"/>
              </a:rPr>
              <a:t> </a:t>
            </a:r>
            <a:r>
              <a:rPr sz="2062" spc="-15" dirty="0">
                <a:latin typeface="Calibri"/>
                <a:cs typeface="Calibri"/>
              </a:rPr>
              <a:t>does</a:t>
            </a:r>
            <a:r>
              <a:rPr sz="2062" spc="-69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not</a:t>
            </a:r>
            <a:r>
              <a:rPr sz="2062" spc="-65" dirty="0">
                <a:latin typeface="Calibri"/>
                <a:cs typeface="Calibri"/>
              </a:rPr>
              <a:t> </a:t>
            </a:r>
            <a:r>
              <a:rPr sz="2062" spc="-15" dirty="0">
                <a:latin typeface="Calibri"/>
                <a:cs typeface="Calibri"/>
              </a:rPr>
              <a:t>provide </a:t>
            </a:r>
            <a:r>
              <a:rPr sz="2062" spc="-41" dirty="0">
                <a:latin typeface="Calibri"/>
                <a:cs typeface="Calibri"/>
              </a:rPr>
              <a:t>examples</a:t>
            </a:r>
            <a:r>
              <a:rPr sz="2062" spc="-65" dirty="0">
                <a:latin typeface="Calibri"/>
                <a:cs typeface="Calibri"/>
              </a:rPr>
              <a:t> </a:t>
            </a:r>
            <a:r>
              <a:rPr sz="2062" spc="-27" dirty="0">
                <a:latin typeface="Calibri"/>
                <a:cs typeface="Calibri"/>
              </a:rPr>
              <a:t>from</a:t>
            </a:r>
            <a:r>
              <a:rPr sz="2062" spc="-82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the</a:t>
            </a:r>
            <a:r>
              <a:rPr sz="2062" spc="-56" dirty="0">
                <a:latin typeface="Calibri"/>
                <a:cs typeface="Calibri"/>
              </a:rPr>
              <a:t> </a:t>
            </a:r>
            <a:r>
              <a:rPr sz="2062" spc="-27" dirty="0">
                <a:latin typeface="Calibri"/>
                <a:cs typeface="Calibri"/>
              </a:rPr>
              <a:t>text.</a:t>
            </a:r>
            <a:r>
              <a:rPr sz="2062" spc="-48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I</a:t>
            </a:r>
            <a:r>
              <a:rPr sz="2062" spc="-48" dirty="0">
                <a:latin typeface="Calibri"/>
                <a:cs typeface="Calibri"/>
              </a:rPr>
              <a:t> </a:t>
            </a:r>
            <a:r>
              <a:rPr sz="2062" spc="-27" dirty="0">
                <a:latin typeface="Calibri"/>
                <a:cs typeface="Calibri"/>
              </a:rPr>
              <a:t>suspect</a:t>
            </a:r>
            <a:r>
              <a:rPr sz="2062" spc="-56" dirty="0">
                <a:latin typeface="Calibri"/>
                <a:cs typeface="Calibri"/>
              </a:rPr>
              <a:t> </a:t>
            </a:r>
            <a:r>
              <a:rPr sz="2062" spc="-15" dirty="0">
                <a:latin typeface="Calibri"/>
                <a:cs typeface="Calibri"/>
              </a:rPr>
              <a:t>that</a:t>
            </a:r>
            <a:r>
              <a:rPr sz="2062" spc="-56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it</a:t>
            </a:r>
            <a:r>
              <a:rPr sz="2062" spc="-48" dirty="0">
                <a:latin typeface="Calibri"/>
                <a:cs typeface="Calibri"/>
              </a:rPr>
              <a:t> </a:t>
            </a:r>
            <a:r>
              <a:rPr sz="2062" spc="-36" dirty="0">
                <a:latin typeface="Calibri"/>
                <a:cs typeface="Calibri"/>
              </a:rPr>
              <a:t>draws</a:t>
            </a:r>
            <a:r>
              <a:rPr sz="2062" spc="-65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on</a:t>
            </a:r>
            <a:r>
              <a:rPr sz="2062" spc="-56" dirty="0">
                <a:latin typeface="Calibri"/>
                <a:cs typeface="Calibri"/>
              </a:rPr>
              <a:t> </a:t>
            </a:r>
            <a:r>
              <a:rPr sz="2062" spc="-27" dirty="0">
                <a:latin typeface="Calibri"/>
                <a:cs typeface="Calibri"/>
              </a:rPr>
              <a:t>what</a:t>
            </a:r>
            <a:r>
              <a:rPr sz="2062" spc="-56" dirty="0">
                <a:latin typeface="Calibri"/>
                <a:cs typeface="Calibri"/>
              </a:rPr>
              <a:t> </a:t>
            </a:r>
            <a:r>
              <a:rPr sz="2062" spc="-27" dirty="0">
                <a:latin typeface="Calibri"/>
                <a:cs typeface="Calibri"/>
              </a:rPr>
              <a:t>others</a:t>
            </a:r>
            <a:r>
              <a:rPr sz="2062" spc="-56" dirty="0">
                <a:latin typeface="Calibri"/>
                <a:cs typeface="Calibri"/>
              </a:rPr>
              <a:t> </a:t>
            </a:r>
            <a:r>
              <a:rPr sz="2062" spc="-27" dirty="0">
                <a:latin typeface="Calibri"/>
                <a:cs typeface="Calibri"/>
              </a:rPr>
              <a:t>have</a:t>
            </a:r>
            <a:r>
              <a:rPr sz="2062" spc="-56" dirty="0">
                <a:latin typeface="Calibri"/>
                <a:cs typeface="Calibri"/>
              </a:rPr>
              <a:t> </a:t>
            </a:r>
            <a:r>
              <a:rPr sz="2062" spc="-36" dirty="0">
                <a:latin typeface="Calibri"/>
                <a:cs typeface="Calibri"/>
              </a:rPr>
              <a:t>written</a:t>
            </a:r>
            <a:r>
              <a:rPr sz="2062" spc="-56" dirty="0">
                <a:latin typeface="Calibri"/>
                <a:cs typeface="Calibri"/>
              </a:rPr>
              <a:t> </a:t>
            </a:r>
            <a:r>
              <a:rPr sz="2062" spc="-15" dirty="0">
                <a:latin typeface="Calibri"/>
                <a:cs typeface="Calibri"/>
              </a:rPr>
              <a:t>about</a:t>
            </a:r>
            <a:r>
              <a:rPr sz="2062" spc="-48" dirty="0">
                <a:latin typeface="Calibri"/>
                <a:cs typeface="Calibri"/>
              </a:rPr>
              <a:t> </a:t>
            </a:r>
            <a:r>
              <a:rPr sz="2062" spc="-36" dirty="0">
                <a:latin typeface="Calibri"/>
                <a:cs typeface="Calibri"/>
              </a:rPr>
              <a:t>the</a:t>
            </a:r>
            <a:r>
              <a:rPr sz="2062" spc="687" dirty="0">
                <a:latin typeface="Calibri"/>
                <a:cs typeface="Calibri"/>
              </a:rPr>
              <a:t> </a:t>
            </a:r>
            <a:r>
              <a:rPr sz="2062" spc="-27" dirty="0">
                <a:latin typeface="Calibri"/>
                <a:cs typeface="Calibri"/>
              </a:rPr>
              <a:t>text</a:t>
            </a:r>
            <a:r>
              <a:rPr sz="2062" spc="-65" dirty="0">
                <a:latin typeface="Calibri"/>
                <a:cs typeface="Calibri"/>
              </a:rPr>
              <a:t> </a:t>
            </a:r>
            <a:r>
              <a:rPr sz="2062" spc="-15" dirty="0">
                <a:latin typeface="Calibri"/>
                <a:cs typeface="Calibri"/>
              </a:rPr>
              <a:t>online.</a:t>
            </a:r>
            <a:endParaRPr sz="2062" dirty="0">
              <a:latin typeface="Calibri"/>
              <a:cs typeface="Calibri"/>
            </a:endParaRPr>
          </a:p>
          <a:p>
            <a:pPr>
              <a:spcBef>
                <a:spcPts val="36"/>
              </a:spcBef>
              <a:buFont typeface="Arial"/>
              <a:buChar char="•"/>
            </a:pPr>
            <a:endParaRPr sz="1925" dirty="0">
              <a:latin typeface="Calibri"/>
              <a:cs typeface="Calibri"/>
            </a:endParaRPr>
          </a:p>
          <a:p>
            <a:pPr marL="17447"/>
            <a:r>
              <a:rPr sz="2062" spc="-27" dirty="0">
                <a:latin typeface="Calibri"/>
                <a:cs typeface="Calibri"/>
              </a:rPr>
              <a:t>Second</a:t>
            </a:r>
            <a:r>
              <a:rPr sz="2062" spc="-65" dirty="0">
                <a:latin typeface="Calibri"/>
                <a:cs typeface="Calibri"/>
              </a:rPr>
              <a:t> </a:t>
            </a:r>
            <a:r>
              <a:rPr sz="2062" spc="-36" dirty="0">
                <a:latin typeface="Calibri"/>
                <a:cs typeface="Calibri"/>
              </a:rPr>
              <a:t>Prompt</a:t>
            </a:r>
            <a:r>
              <a:rPr sz="2062" spc="-48" dirty="0">
                <a:latin typeface="Calibri"/>
                <a:cs typeface="Calibri"/>
              </a:rPr>
              <a:t> </a:t>
            </a:r>
            <a:r>
              <a:rPr sz="2062" spc="-27" dirty="0">
                <a:latin typeface="Calibri"/>
                <a:cs typeface="Calibri"/>
              </a:rPr>
              <a:t>after</a:t>
            </a:r>
            <a:r>
              <a:rPr sz="2062" spc="-48" dirty="0">
                <a:latin typeface="Calibri"/>
                <a:cs typeface="Calibri"/>
              </a:rPr>
              <a:t> </a:t>
            </a:r>
            <a:r>
              <a:rPr sz="2062" spc="-15" dirty="0">
                <a:latin typeface="Calibri"/>
                <a:cs typeface="Calibri"/>
              </a:rPr>
              <a:t>Feedback:</a:t>
            </a:r>
            <a:endParaRPr sz="2062" dirty="0">
              <a:latin typeface="Calibri"/>
              <a:cs typeface="Calibri"/>
            </a:endParaRPr>
          </a:p>
          <a:p>
            <a:pPr marL="334096" indent="-317523">
              <a:spcBef>
                <a:spcPts val="2198"/>
              </a:spcBef>
              <a:buFont typeface="Arial"/>
              <a:buChar char="•"/>
              <a:tabLst>
                <a:tab pos="334096" algn="l"/>
                <a:tab pos="334970" algn="l"/>
              </a:tabLst>
            </a:pPr>
            <a:r>
              <a:rPr sz="2062" spc="-36" dirty="0">
                <a:latin typeface="Calibri"/>
                <a:cs typeface="Calibri"/>
              </a:rPr>
              <a:t>In-</a:t>
            </a:r>
            <a:r>
              <a:rPr sz="2062" spc="-27" dirty="0">
                <a:latin typeface="Calibri"/>
                <a:cs typeface="Calibri"/>
              </a:rPr>
              <a:t>text</a:t>
            </a:r>
            <a:r>
              <a:rPr sz="2062" spc="-65" dirty="0">
                <a:latin typeface="Calibri"/>
                <a:cs typeface="Calibri"/>
              </a:rPr>
              <a:t> </a:t>
            </a:r>
            <a:r>
              <a:rPr sz="2062" spc="-27" dirty="0">
                <a:latin typeface="Calibri"/>
                <a:cs typeface="Calibri"/>
              </a:rPr>
              <a:t>citations</a:t>
            </a:r>
            <a:r>
              <a:rPr sz="2062" spc="-65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and</a:t>
            </a:r>
            <a:r>
              <a:rPr sz="2062" spc="-65" dirty="0">
                <a:latin typeface="Calibri"/>
                <a:cs typeface="Calibri"/>
              </a:rPr>
              <a:t> </a:t>
            </a:r>
            <a:r>
              <a:rPr sz="2062" spc="-27" dirty="0">
                <a:latin typeface="Calibri"/>
                <a:cs typeface="Calibri"/>
              </a:rPr>
              <a:t>source</a:t>
            </a:r>
            <a:r>
              <a:rPr sz="2062" spc="-56" dirty="0">
                <a:latin typeface="Calibri"/>
                <a:cs typeface="Calibri"/>
              </a:rPr>
              <a:t> </a:t>
            </a:r>
            <a:r>
              <a:rPr sz="2062" spc="-15" dirty="0">
                <a:latin typeface="Calibri"/>
                <a:cs typeface="Calibri"/>
              </a:rPr>
              <a:t>listed.</a:t>
            </a:r>
            <a:endParaRPr sz="2062" dirty="0">
              <a:latin typeface="Calibri"/>
              <a:cs typeface="Calibri"/>
            </a:endParaRPr>
          </a:p>
          <a:p>
            <a:pPr marL="334096" indent="-317523">
              <a:lnSpc>
                <a:spcPts val="2383"/>
              </a:lnSpc>
              <a:buFont typeface="Arial"/>
              <a:buChar char="•"/>
              <a:tabLst>
                <a:tab pos="334096" algn="l"/>
                <a:tab pos="334970" algn="l"/>
              </a:tabLst>
            </a:pPr>
            <a:r>
              <a:rPr sz="2062" spc="-41" dirty="0">
                <a:latin typeface="Calibri"/>
                <a:cs typeface="Calibri"/>
              </a:rPr>
              <a:t>Grammar</a:t>
            </a:r>
            <a:r>
              <a:rPr sz="2062" spc="-82" dirty="0">
                <a:latin typeface="Calibri"/>
                <a:cs typeface="Calibri"/>
              </a:rPr>
              <a:t> </a:t>
            </a:r>
            <a:r>
              <a:rPr sz="2062" spc="-27" dirty="0">
                <a:latin typeface="Calibri"/>
                <a:cs typeface="Calibri"/>
              </a:rPr>
              <a:t>suggest</a:t>
            </a:r>
            <a:r>
              <a:rPr sz="2062" spc="-69" dirty="0">
                <a:latin typeface="Calibri"/>
                <a:cs typeface="Calibri"/>
              </a:rPr>
              <a:t> </a:t>
            </a:r>
            <a:r>
              <a:rPr sz="2062" spc="-15" dirty="0">
                <a:latin typeface="Calibri"/>
                <a:cs typeface="Calibri"/>
              </a:rPr>
              <a:t>that</a:t>
            </a:r>
            <a:r>
              <a:rPr sz="2062" spc="-65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AI</a:t>
            </a:r>
            <a:r>
              <a:rPr sz="2062" spc="-65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is</a:t>
            </a:r>
            <a:r>
              <a:rPr sz="2062" spc="-69" dirty="0">
                <a:latin typeface="Calibri"/>
                <a:cs typeface="Calibri"/>
              </a:rPr>
              <a:t> </a:t>
            </a:r>
            <a:r>
              <a:rPr sz="2062" spc="-27" dirty="0">
                <a:latin typeface="Calibri"/>
                <a:cs typeface="Calibri"/>
              </a:rPr>
              <a:t>reading</a:t>
            </a:r>
            <a:r>
              <a:rPr sz="2062" spc="-69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the</a:t>
            </a:r>
            <a:r>
              <a:rPr sz="2062" spc="-69" dirty="0">
                <a:latin typeface="Calibri"/>
                <a:cs typeface="Calibri"/>
              </a:rPr>
              <a:t> </a:t>
            </a:r>
            <a:r>
              <a:rPr sz="2062" spc="-41" dirty="0">
                <a:latin typeface="Calibri"/>
                <a:cs typeface="Calibri"/>
              </a:rPr>
              <a:t>Twelve</a:t>
            </a:r>
            <a:r>
              <a:rPr sz="2062" spc="-65" dirty="0">
                <a:latin typeface="Calibri"/>
                <a:cs typeface="Calibri"/>
              </a:rPr>
              <a:t> </a:t>
            </a:r>
            <a:r>
              <a:rPr sz="2062" spc="-15" dirty="0">
                <a:latin typeface="Calibri"/>
                <a:cs typeface="Calibri"/>
              </a:rPr>
              <a:t>Tables.</a:t>
            </a:r>
            <a:endParaRPr sz="2062" dirty="0">
              <a:latin typeface="Calibri"/>
              <a:cs typeface="Calibri"/>
            </a:endParaRPr>
          </a:p>
          <a:p>
            <a:pPr marL="334096" indent="-317523">
              <a:lnSpc>
                <a:spcPts val="2383"/>
              </a:lnSpc>
              <a:buFont typeface="Arial"/>
              <a:buChar char="•"/>
              <a:tabLst>
                <a:tab pos="334096" algn="l"/>
                <a:tab pos="334970" algn="l"/>
              </a:tabLst>
            </a:pPr>
            <a:r>
              <a:rPr sz="2062" spc="-36" dirty="0">
                <a:latin typeface="Calibri"/>
                <a:cs typeface="Calibri"/>
              </a:rPr>
              <a:t>Provides</a:t>
            </a:r>
            <a:r>
              <a:rPr sz="2062" spc="-65" dirty="0">
                <a:latin typeface="Calibri"/>
                <a:cs typeface="Calibri"/>
              </a:rPr>
              <a:t> </a:t>
            </a:r>
            <a:r>
              <a:rPr sz="2062" spc="-27" dirty="0">
                <a:latin typeface="Calibri"/>
                <a:cs typeface="Calibri"/>
              </a:rPr>
              <a:t>specific</a:t>
            </a:r>
            <a:r>
              <a:rPr sz="2062" spc="-36" dirty="0">
                <a:latin typeface="Calibri"/>
                <a:cs typeface="Calibri"/>
              </a:rPr>
              <a:t> </a:t>
            </a:r>
            <a:r>
              <a:rPr sz="2062" spc="-41" dirty="0">
                <a:latin typeface="Calibri"/>
                <a:cs typeface="Calibri"/>
              </a:rPr>
              <a:t>examples </a:t>
            </a:r>
            <a:r>
              <a:rPr sz="2062" spc="-27" dirty="0">
                <a:latin typeface="Calibri"/>
                <a:cs typeface="Calibri"/>
              </a:rPr>
              <a:t>from</a:t>
            </a:r>
            <a:r>
              <a:rPr sz="2062" spc="-65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the</a:t>
            </a:r>
            <a:r>
              <a:rPr sz="2062" spc="-36" dirty="0">
                <a:latin typeface="Calibri"/>
                <a:cs typeface="Calibri"/>
              </a:rPr>
              <a:t> </a:t>
            </a:r>
            <a:r>
              <a:rPr sz="2062" spc="-41" dirty="0">
                <a:latin typeface="Calibri"/>
                <a:cs typeface="Calibri"/>
              </a:rPr>
              <a:t>Twelve</a:t>
            </a:r>
            <a:r>
              <a:rPr sz="2062" spc="-36" dirty="0">
                <a:latin typeface="Calibri"/>
                <a:cs typeface="Calibri"/>
              </a:rPr>
              <a:t> </a:t>
            </a:r>
            <a:r>
              <a:rPr sz="2062" spc="-15" dirty="0">
                <a:latin typeface="Calibri"/>
                <a:cs typeface="Calibri"/>
              </a:rPr>
              <a:t>Tables.</a:t>
            </a:r>
            <a:endParaRPr sz="2062" dirty="0">
              <a:latin typeface="Calibri"/>
              <a:cs typeface="Calibri"/>
            </a:endParaRPr>
          </a:p>
          <a:p>
            <a:pPr marL="334096" indent="-317523">
              <a:buFont typeface="Arial"/>
              <a:buChar char="•"/>
              <a:tabLst>
                <a:tab pos="334096" algn="l"/>
                <a:tab pos="334970" algn="l"/>
              </a:tabLst>
            </a:pPr>
            <a:r>
              <a:rPr sz="2062" spc="-36" dirty="0">
                <a:latin typeface="Calibri"/>
                <a:cs typeface="Calibri"/>
              </a:rPr>
              <a:t>In-</a:t>
            </a:r>
            <a:r>
              <a:rPr sz="2062" spc="-27" dirty="0">
                <a:latin typeface="Calibri"/>
                <a:cs typeface="Calibri"/>
              </a:rPr>
              <a:t>text</a:t>
            </a:r>
            <a:r>
              <a:rPr sz="2062" spc="-74" dirty="0">
                <a:latin typeface="Calibri"/>
                <a:cs typeface="Calibri"/>
              </a:rPr>
              <a:t> </a:t>
            </a:r>
            <a:r>
              <a:rPr sz="2062" spc="-27" dirty="0">
                <a:latin typeface="Calibri"/>
                <a:cs typeface="Calibri"/>
              </a:rPr>
              <a:t>citations</a:t>
            </a:r>
            <a:r>
              <a:rPr sz="2062" spc="-74" dirty="0">
                <a:latin typeface="Calibri"/>
                <a:cs typeface="Calibri"/>
              </a:rPr>
              <a:t> </a:t>
            </a:r>
            <a:r>
              <a:rPr sz="2062" spc="-27" dirty="0">
                <a:latin typeface="Calibri"/>
                <a:cs typeface="Calibri"/>
              </a:rPr>
              <a:t>from</a:t>
            </a:r>
            <a:r>
              <a:rPr sz="2062" spc="-82" dirty="0">
                <a:latin typeface="Calibri"/>
                <a:cs typeface="Calibri"/>
              </a:rPr>
              <a:t> </a:t>
            </a:r>
            <a:r>
              <a:rPr sz="2062" spc="-36" dirty="0">
                <a:latin typeface="Calibri"/>
                <a:cs typeface="Calibri"/>
              </a:rPr>
              <a:t>course</a:t>
            </a:r>
            <a:r>
              <a:rPr sz="2062" spc="-65" dirty="0">
                <a:latin typeface="Calibri"/>
                <a:cs typeface="Calibri"/>
              </a:rPr>
              <a:t> </a:t>
            </a:r>
            <a:r>
              <a:rPr sz="2062" spc="-36" dirty="0">
                <a:latin typeface="Calibri"/>
                <a:cs typeface="Calibri"/>
              </a:rPr>
              <a:t>textbook,</a:t>
            </a:r>
            <a:r>
              <a:rPr sz="2062" spc="-56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but</a:t>
            </a:r>
            <a:r>
              <a:rPr sz="2062" spc="-65" dirty="0">
                <a:latin typeface="Calibri"/>
                <a:cs typeface="Calibri"/>
              </a:rPr>
              <a:t> </a:t>
            </a:r>
            <a:r>
              <a:rPr sz="2062" spc="-15" dirty="0">
                <a:latin typeface="Calibri"/>
                <a:cs typeface="Calibri"/>
              </a:rPr>
              <a:t>they</a:t>
            </a:r>
            <a:r>
              <a:rPr sz="2062" spc="-56" dirty="0">
                <a:latin typeface="Calibri"/>
                <a:cs typeface="Calibri"/>
              </a:rPr>
              <a:t> </a:t>
            </a:r>
            <a:r>
              <a:rPr sz="2062" spc="-15" dirty="0">
                <a:latin typeface="Calibri"/>
                <a:cs typeface="Calibri"/>
              </a:rPr>
              <a:t>are</a:t>
            </a:r>
            <a:r>
              <a:rPr sz="2062" spc="-56" dirty="0">
                <a:latin typeface="Calibri"/>
                <a:cs typeface="Calibri"/>
              </a:rPr>
              <a:t> </a:t>
            </a:r>
            <a:r>
              <a:rPr sz="2062" spc="-15" dirty="0">
                <a:latin typeface="Calibri"/>
                <a:cs typeface="Calibri"/>
              </a:rPr>
              <a:t>either</a:t>
            </a:r>
            <a:r>
              <a:rPr sz="2062" spc="-65" dirty="0">
                <a:latin typeface="Calibri"/>
                <a:cs typeface="Calibri"/>
              </a:rPr>
              <a:t> </a:t>
            </a:r>
            <a:r>
              <a:rPr sz="2062" spc="-15" dirty="0">
                <a:latin typeface="Calibri"/>
                <a:cs typeface="Calibri"/>
              </a:rPr>
              <a:t>very</a:t>
            </a:r>
            <a:r>
              <a:rPr sz="2062" spc="-69" dirty="0">
                <a:latin typeface="Calibri"/>
                <a:cs typeface="Calibri"/>
              </a:rPr>
              <a:t> </a:t>
            </a:r>
            <a:r>
              <a:rPr sz="2062" spc="-36" dirty="0">
                <a:latin typeface="Calibri"/>
                <a:cs typeface="Calibri"/>
              </a:rPr>
              <a:t>general</a:t>
            </a:r>
            <a:r>
              <a:rPr sz="2062" spc="-56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or</a:t>
            </a:r>
            <a:r>
              <a:rPr sz="2062" spc="-56" dirty="0">
                <a:latin typeface="Calibri"/>
                <a:cs typeface="Calibri"/>
              </a:rPr>
              <a:t> </a:t>
            </a:r>
            <a:r>
              <a:rPr sz="2062" spc="-15" dirty="0">
                <a:latin typeface="Calibri"/>
                <a:cs typeface="Calibri"/>
              </a:rPr>
              <a:t>inaccurate.</a:t>
            </a:r>
            <a:endParaRPr sz="2062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5521" y="1318752"/>
            <a:ext cx="11790420" cy="694189"/>
          </a:xfrm>
          <a:prstGeom prst="rect">
            <a:avLst/>
          </a:prstGeom>
        </p:spPr>
        <p:txBody>
          <a:bodyPr vert="horz" wrap="square" lIns="0" tIns="17445" rIns="0" bIns="0" rtlCol="0">
            <a:spAutoFit/>
          </a:bodyPr>
          <a:lstStyle/>
          <a:p>
            <a:pPr marL="1339880">
              <a:spcBef>
                <a:spcPts val="139"/>
              </a:spcBef>
            </a:pPr>
            <a:r>
              <a:rPr dirty="0"/>
              <a:t>Example 3:</a:t>
            </a:r>
            <a:r>
              <a:rPr spc="7" dirty="0"/>
              <a:t> </a:t>
            </a:r>
            <a:r>
              <a:rPr dirty="0"/>
              <a:t>Psychology</a:t>
            </a:r>
            <a:r>
              <a:rPr spc="7" dirty="0"/>
              <a:t> </a:t>
            </a:r>
            <a:r>
              <a:rPr dirty="0"/>
              <a:t>Grad</a:t>
            </a:r>
            <a:r>
              <a:rPr spc="23" dirty="0"/>
              <a:t> </a:t>
            </a:r>
            <a:r>
              <a:rPr spc="-15" dirty="0"/>
              <a:t>Course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46744" y="2590800"/>
            <a:ext cx="10542896" cy="4098947"/>
          </a:xfrm>
          <a:prstGeom prst="rect">
            <a:avLst/>
          </a:prstGeom>
        </p:spPr>
        <p:txBody>
          <a:bodyPr vert="horz" wrap="square" lIns="0" tIns="136084" rIns="0" bIns="0" rtlCol="0">
            <a:spAutoFit/>
          </a:bodyPr>
          <a:lstStyle/>
          <a:p>
            <a:pPr marL="17447">
              <a:spcBef>
                <a:spcPts val="1071"/>
              </a:spcBef>
            </a:pPr>
            <a:r>
              <a:rPr sz="2198" b="1" dirty="0">
                <a:latin typeface="Calibri"/>
                <a:cs typeface="Calibri"/>
              </a:rPr>
              <a:t>Discussion</a:t>
            </a:r>
            <a:r>
              <a:rPr sz="2198" b="1" spc="69" dirty="0">
                <a:latin typeface="Calibri"/>
                <a:cs typeface="Calibri"/>
              </a:rPr>
              <a:t> </a:t>
            </a:r>
            <a:r>
              <a:rPr sz="2198" b="1" spc="-15" dirty="0">
                <a:latin typeface="Calibri"/>
                <a:cs typeface="Calibri"/>
              </a:rPr>
              <a:t>Assignment</a:t>
            </a:r>
            <a:endParaRPr sz="2198" dirty="0">
              <a:latin typeface="Calibri"/>
              <a:cs typeface="Calibri"/>
            </a:endParaRPr>
          </a:p>
          <a:p>
            <a:pPr marL="17447" marR="244249">
              <a:lnSpc>
                <a:spcPct val="88500"/>
              </a:lnSpc>
              <a:spcBef>
                <a:spcPts val="1238"/>
              </a:spcBef>
            </a:pPr>
            <a:r>
              <a:rPr sz="2198" spc="-15" dirty="0">
                <a:latin typeface="Calibri"/>
                <a:cs typeface="Calibri"/>
              </a:rPr>
              <a:t>Your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required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reading,</a:t>
            </a:r>
            <a:r>
              <a:rPr sz="2198" spc="15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Aagaard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(2017),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described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the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fuzzy</a:t>
            </a:r>
            <a:r>
              <a:rPr sz="2198" spc="15" dirty="0">
                <a:latin typeface="Calibri"/>
                <a:cs typeface="Calibri"/>
              </a:rPr>
              <a:t> </a:t>
            </a:r>
            <a:r>
              <a:rPr sz="2198" spc="-15" dirty="0">
                <a:latin typeface="Calibri"/>
                <a:cs typeface="Calibri"/>
              </a:rPr>
              <a:t>front-</a:t>
            </a:r>
            <a:r>
              <a:rPr sz="2198" dirty="0">
                <a:latin typeface="Calibri"/>
                <a:cs typeface="Calibri"/>
              </a:rPr>
              <a:t>end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of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radical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spc="-15" dirty="0">
                <a:latin typeface="Calibri"/>
                <a:cs typeface="Calibri"/>
              </a:rPr>
              <a:t>innovation </a:t>
            </a:r>
            <a:r>
              <a:rPr sz="2198" dirty="0">
                <a:latin typeface="Calibri"/>
                <a:cs typeface="Calibri"/>
              </a:rPr>
              <a:t>(FEI)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as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a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unique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and</a:t>
            </a:r>
            <a:r>
              <a:rPr sz="2198" spc="41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highly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specialized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phase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of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innovation.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FEI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requires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the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support</a:t>
            </a:r>
            <a:r>
              <a:rPr sz="2198" spc="41" dirty="0">
                <a:latin typeface="Calibri"/>
                <a:cs typeface="Calibri"/>
              </a:rPr>
              <a:t> </a:t>
            </a:r>
            <a:r>
              <a:rPr sz="2198" spc="-36" dirty="0">
                <a:latin typeface="Calibri"/>
                <a:cs typeface="Calibri"/>
              </a:rPr>
              <a:t>of </a:t>
            </a:r>
            <a:r>
              <a:rPr sz="2198" dirty="0">
                <a:latin typeface="Calibri"/>
                <a:cs typeface="Calibri"/>
              </a:rPr>
              <a:t>unique</a:t>
            </a:r>
            <a:r>
              <a:rPr sz="2198" spc="48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leader</a:t>
            </a:r>
            <a:r>
              <a:rPr sz="2198" spc="48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behaviors</a:t>
            </a:r>
            <a:r>
              <a:rPr sz="2198" spc="48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and</a:t>
            </a:r>
            <a:r>
              <a:rPr sz="2198" spc="41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human</a:t>
            </a:r>
            <a:r>
              <a:rPr sz="2198" spc="41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resource</a:t>
            </a:r>
            <a:r>
              <a:rPr sz="2198" spc="56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management</a:t>
            </a:r>
            <a:r>
              <a:rPr sz="2198" spc="48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(HRM)</a:t>
            </a:r>
            <a:r>
              <a:rPr sz="2198" spc="56" dirty="0">
                <a:latin typeface="Calibri"/>
                <a:cs typeface="Calibri"/>
              </a:rPr>
              <a:t> </a:t>
            </a:r>
            <a:r>
              <a:rPr sz="2198" spc="-15" dirty="0">
                <a:latin typeface="Calibri"/>
                <a:cs typeface="Calibri"/>
              </a:rPr>
              <a:t>practices.</a:t>
            </a:r>
            <a:endParaRPr sz="2198" dirty="0">
              <a:latin typeface="Calibri"/>
              <a:cs typeface="Calibri"/>
            </a:endParaRPr>
          </a:p>
          <a:p>
            <a:pPr marL="778980" marR="509437" indent="-253845">
              <a:lnSpc>
                <a:spcPts val="2294"/>
              </a:lnSpc>
              <a:spcBef>
                <a:spcPts val="750"/>
              </a:spcBef>
              <a:buAutoNum type="arabicPeriod"/>
              <a:tabLst>
                <a:tab pos="778980" algn="l"/>
              </a:tabLst>
            </a:pPr>
            <a:r>
              <a:rPr sz="2198" dirty="0">
                <a:latin typeface="Calibri"/>
                <a:cs typeface="Calibri"/>
              </a:rPr>
              <a:t>What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is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one</a:t>
            </a:r>
            <a:r>
              <a:rPr sz="2198" spc="48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HRM</a:t>
            </a:r>
            <a:r>
              <a:rPr sz="2198" spc="41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practice</a:t>
            </a:r>
            <a:r>
              <a:rPr sz="2198" spc="48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mentioned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in</a:t>
            </a:r>
            <a:r>
              <a:rPr sz="2198" spc="41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the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Aagaard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reading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that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surprised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spc="-27" dirty="0">
                <a:latin typeface="Calibri"/>
                <a:cs typeface="Calibri"/>
              </a:rPr>
              <a:t>you? Why?</a:t>
            </a:r>
            <a:endParaRPr sz="2198" dirty="0">
              <a:latin typeface="Calibri"/>
              <a:cs typeface="Calibri"/>
            </a:endParaRPr>
          </a:p>
          <a:p>
            <a:pPr marL="778980" indent="-254717">
              <a:spcBef>
                <a:spcPts val="446"/>
              </a:spcBef>
              <a:buAutoNum type="arabicPeriod"/>
              <a:tabLst>
                <a:tab pos="778980" algn="l"/>
              </a:tabLst>
            </a:pPr>
            <a:r>
              <a:rPr sz="2198" dirty="0">
                <a:latin typeface="Calibri"/>
                <a:cs typeface="Calibri"/>
              </a:rPr>
              <a:t>Could</a:t>
            </a:r>
            <a:r>
              <a:rPr sz="2198" spc="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you</a:t>
            </a:r>
            <a:r>
              <a:rPr sz="2198" spc="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see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that</a:t>
            </a:r>
            <a:r>
              <a:rPr sz="2198" spc="15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practice</a:t>
            </a:r>
            <a:r>
              <a:rPr sz="2198" spc="15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being</a:t>
            </a:r>
            <a:r>
              <a:rPr sz="2198" spc="15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used</a:t>
            </a:r>
            <a:r>
              <a:rPr sz="2198" spc="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in</a:t>
            </a:r>
            <a:r>
              <a:rPr sz="2198" spc="15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your</a:t>
            </a:r>
            <a:r>
              <a:rPr sz="2198" spc="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organization?</a:t>
            </a:r>
            <a:r>
              <a:rPr sz="2198" spc="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Why</a:t>
            </a:r>
            <a:r>
              <a:rPr sz="2198" spc="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or</a:t>
            </a:r>
            <a:r>
              <a:rPr sz="2198" spc="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why</a:t>
            </a:r>
            <a:r>
              <a:rPr sz="2198" spc="7" dirty="0">
                <a:latin typeface="Calibri"/>
                <a:cs typeface="Calibri"/>
              </a:rPr>
              <a:t> </a:t>
            </a:r>
            <a:r>
              <a:rPr sz="2198" spc="-27" dirty="0">
                <a:latin typeface="Calibri"/>
                <a:cs typeface="Calibri"/>
              </a:rPr>
              <a:t>not?</a:t>
            </a:r>
            <a:endParaRPr sz="2198" dirty="0">
              <a:latin typeface="Calibri"/>
              <a:cs typeface="Calibri"/>
            </a:endParaRPr>
          </a:p>
          <a:p>
            <a:pPr>
              <a:spcBef>
                <a:spcPts val="41"/>
              </a:spcBef>
            </a:pPr>
            <a:endParaRPr sz="2609" dirty="0">
              <a:latin typeface="Calibri"/>
              <a:cs typeface="Calibri"/>
            </a:endParaRPr>
          </a:p>
          <a:p>
            <a:pPr marL="17447"/>
            <a:r>
              <a:rPr sz="2198" b="1" dirty="0">
                <a:latin typeface="Calibri"/>
                <a:cs typeface="Calibri"/>
              </a:rPr>
              <a:t>ChatGPT</a:t>
            </a:r>
            <a:r>
              <a:rPr sz="2198" b="1" spc="36" dirty="0">
                <a:latin typeface="Calibri"/>
                <a:cs typeface="Calibri"/>
              </a:rPr>
              <a:t> </a:t>
            </a:r>
            <a:r>
              <a:rPr sz="2198" b="1" spc="-15" dirty="0">
                <a:latin typeface="Calibri"/>
                <a:cs typeface="Calibri"/>
              </a:rPr>
              <a:t>Prompt</a:t>
            </a:r>
            <a:endParaRPr sz="2198" dirty="0">
              <a:latin typeface="Calibri"/>
              <a:cs typeface="Calibri"/>
            </a:endParaRPr>
          </a:p>
          <a:p>
            <a:pPr marL="17447" marR="6981">
              <a:lnSpc>
                <a:spcPts val="2294"/>
              </a:lnSpc>
              <a:spcBef>
                <a:spcPts val="1202"/>
              </a:spcBef>
            </a:pPr>
            <a:r>
              <a:rPr sz="2198" dirty="0">
                <a:latin typeface="Calibri"/>
                <a:cs typeface="Calibri"/>
              </a:rPr>
              <a:t>What</a:t>
            </a:r>
            <a:r>
              <a:rPr sz="2198" spc="15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practice</a:t>
            </a:r>
            <a:r>
              <a:rPr sz="2198" spc="41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in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Aagaard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(2017)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fuzzy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spc="-27" dirty="0">
                <a:latin typeface="Calibri"/>
                <a:cs typeface="Calibri"/>
              </a:rPr>
              <a:t>front-</a:t>
            </a:r>
            <a:r>
              <a:rPr sz="2198" dirty="0">
                <a:latin typeface="Calibri"/>
                <a:cs typeface="Calibri"/>
              </a:rPr>
              <a:t>end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of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radical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innovation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is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surprising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and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spc="-15" dirty="0">
                <a:latin typeface="Calibri"/>
                <a:cs typeface="Calibri"/>
              </a:rPr>
              <a:t>could </a:t>
            </a:r>
            <a:r>
              <a:rPr sz="2198" dirty="0">
                <a:latin typeface="Calibri"/>
                <a:cs typeface="Calibri"/>
              </a:rPr>
              <a:t>be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used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with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HRM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in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my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spc="-15" dirty="0">
                <a:latin typeface="Calibri"/>
                <a:cs typeface="Calibri"/>
              </a:rPr>
              <a:t>organization?</a:t>
            </a:r>
            <a:endParaRPr sz="2198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B02E7F-8B13-78CB-A159-A60B4974450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24074" y="610655"/>
            <a:ext cx="12969461" cy="492443"/>
          </a:xfrm>
        </p:spPr>
        <p:txBody>
          <a:bodyPr/>
          <a:lstStyle/>
          <a:p>
            <a:r>
              <a:rPr lang="en-US" dirty="0"/>
              <a:t>AI Sample 5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347496" y="1146807"/>
            <a:ext cx="10750513" cy="5522495"/>
          </a:xfrm>
          <a:prstGeom prst="rect">
            <a:avLst/>
          </a:prstGeom>
        </p:spPr>
        <p:txBody>
          <a:bodyPr vert="horz" wrap="square" lIns="0" tIns="28787" rIns="0" bIns="0" rtlCol="0">
            <a:spAutoFit/>
          </a:bodyPr>
          <a:lstStyle/>
          <a:p>
            <a:pPr marL="17447" marR="6981">
              <a:lnSpc>
                <a:spcPct val="96300"/>
              </a:lnSpc>
              <a:spcBef>
                <a:spcPts val="227"/>
              </a:spcBef>
            </a:pPr>
            <a:r>
              <a:rPr sz="2062" spc="-15" dirty="0">
                <a:latin typeface="Calibri"/>
                <a:cs typeface="Calibri"/>
              </a:rPr>
              <a:t>One</a:t>
            </a:r>
            <a:r>
              <a:rPr sz="2062" spc="-65" dirty="0">
                <a:latin typeface="Calibri"/>
                <a:cs typeface="Calibri"/>
              </a:rPr>
              <a:t> </a:t>
            </a:r>
            <a:r>
              <a:rPr sz="2062" spc="-36" dirty="0">
                <a:latin typeface="Calibri"/>
                <a:cs typeface="Calibri"/>
              </a:rPr>
              <a:t>practice</a:t>
            </a:r>
            <a:r>
              <a:rPr sz="2062" spc="-48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in</a:t>
            </a:r>
            <a:r>
              <a:rPr sz="2062" spc="-41" dirty="0">
                <a:latin typeface="Calibri"/>
                <a:cs typeface="Calibri"/>
              </a:rPr>
              <a:t> Aagaard</a:t>
            </a:r>
            <a:r>
              <a:rPr sz="2062" spc="-48" dirty="0">
                <a:latin typeface="Calibri"/>
                <a:cs typeface="Calibri"/>
              </a:rPr>
              <a:t> </a:t>
            </a:r>
            <a:r>
              <a:rPr sz="2062" spc="-27" dirty="0">
                <a:latin typeface="Calibri"/>
                <a:cs typeface="Calibri"/>
              </a:rPr>
              <a:t>(2017)</a:t>
            </a:r>
            <a:r>
              <a:rPr sz="2062" spc="-36" dirty="0">
                <a:latin typeface="Calibri"/>
                <a:cs typeface="Calibri"/>
              </a:rPr>
              <a:t> </a:t>
            </a:r>
            <a:r>
              <a:rPr sz="2062" spc="-15" dirty="0">
                <a:latin typeface="Calibri"/>
                <a:cs typeface="Calibri"/>
              </a:rPr>
              <a:t>fuzzy</a:t>
            </a:r>
            <a:r>
              <a:rPr sz="2062" spc="-48" dirty="0">
                <a:latin typeface="Calibri"/>
                <a:cs typeface="Calibri"/>
              </a:rPr>
              <a:t> </a:t>
            </a:r>
            <a:r>
              <a:rPr sz="2062" spc="-56" dirty="0">
                <a:latin typeface="Calibri"/>
                <a:cs typeface="Calibri"/>
              </a:rPr>
              <a:t>front-</a:t>
            </a:r>
            <a:r>
              <a:rPr sz="2062" dirty="0">
                <a:latin typeface="Calibri"/>
                <a:cs typeface="Calibri"/>
              </a:rPr>
              <a:t>end</a:t>
            </a:r>
            <a:r>
              <a:rPr sz="2062" spc="-48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of</a:t>
            </a:r>
            <a:r>
              <a:rPr sz="2062" spc="-36" dirty="0">
                <a:latin typeface="Calibri"/>
                <a:cs typeface="Calibri"/>
              </a:rPr>
              <a:t> radical innovation</a:t>
            </a:r>
            <a:r>
              <a:rPr sz="2062" spc="-48" dirty="0">
                <a:latin typeface="Calibri"/>
                <a:cs typeface="Calibri"/>
              </a:rPr>
              <a:t> </a:t>
            </a:r>
            <a:r>
              <a:rPr sz="2062" spc="-15" dirty="0">
                <a:latin typeface="Calibri"/>
                <a:cs typeface="Calibri"/>
              </a:rPr>
              <a:t>that</a:t>
            </a:r>
            <a:r>
              <a:rPr sz="2062" spc="-41" dirty="0">
                <a:latin typeface="Calibri"/>
                <a:cs typeface="Calibri"/>
              </a:rPr>
              <a:t> </a:t>
            </a:r>
            <a:r>
              <a:rPr sz="2062" spc="-27" dirty="0">
                <a:latin typeface="Calibri"/>
                <a:cs typeface="Calibri"/>
              </a:rPr>
              <a:t>could</a:t>
            </a:r>
            <a:r>
              <a:rPr sz="2062" spc="-48" dirty="0">
                <a:latin typeface="Calibri"/>
                <a:cs typeface="Calibri"/>
              </a:rPr>
              <a:t> </a:t>
            </a:r>
            <a:r>
              <a:rPr sz="2062" spc="-27" dirty="0">
                <a:latin typeface="Calibri"/>
                <a:cs typeface="Calibri"/>
              </a:rPr>
              <a:t>be</a:t>
            </a:r>
            <a:r>
              <a:rPr sz="2062" spc="-288" dirty="0">
                <a:latin typeface="Calibri"/>
                <a:cs typeface="Calibri"/>
              </a:rPr>
              <a:t> </a:t>
            </a:r>
            <a:r>
              <a:rPr sz="2062" u="heavy" spc="-268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62" u="heavy" spc="-2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surprising</a:t>
            </a:r>
            <a:r>
              <a:rPr sz="2062" u="heavy" spc="-4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62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and</a:t>
            </a:r>
            <a:r>
              <a:rPr sz="2062" u="heavy" spc="-4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62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usefu</a:t>
            </a:r>
            <a:r>
              <a:rPr sz="2062" spc="-15" dirty="0">
                <a:latin typeface="Calibri"/>
                <a:cs typeface="Calibri"/>
              </a:rPr>
              <a:t>l </a:t>
            </a:r>
            <a:r>
              <a:rPr sz="2062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for</a:t>
            </a:r>
            <a:r>
              <a:rPr sz="2062" u="heavy" spc="-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62" u="heavy" spc="-2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HRM</a:t>
            </a:r>
            <a:r>
              <a:rPr sz="2062" spc="-74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in</a:t>
            </a:r>
            <a:r>
              <a:rPr sz="2062" spc="-56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an</a:t>
            </a:r>
            <a:r>
              <a:rPr sz="2062" spc="-48" dirty="0">
                <a:latin typeface="Calibri"/>
                <a:cs typeface="Calibri"/>
              </a:rPr>
              <a:t> </a:t>
            </a:r>
            <a:r>
              <a:rPr sz="2062" spc="-41" dirty="0">
                <a:latin typeface="Calibri"/>
                <a:cs typeface="Calibri"/>
              </a:rPr>
              <a:t>organization</a:t>
            </a:r>
            <a:r>
              <a:rPr sz="2062" spc="-56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is</a:t>
            </a:r>
            <a:r>
              <a:rPr sz="2062" spc="-48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the</a:t>
            </a:r>
            <a:r>
              <a:rPr sz="2062" spc="-41" dirty="0">
                <a:latin typeface="Calibri"/>
                <a:cs typeface="Calibri"/>
              </a:rPr>
              <a:t> </a:t>
            </a:r>
            <a:r>
              <a:rPr sz="2062" spc="-27" dirty="0">
                <a:latin typeface="Calibri"/>
                <a:cs typeface="Calibri"/>
              </a:rPr>
              <a:t>emphasis</a:t>
            </a:r>
            <a:r>
              <a:rPr sz="2062" spc="-56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on</a:t>
            </a:r>
            <a:r>
              <a:rPr sz="2062" spc="-48" dirty="0">
                <a:latin typeface="Calibri"/>
                <a:cs typeface="Calibri"/>
              </a:rPr>
              <a:t> </a:t>
            </a:r>
            <a:r>
              <a:rPr sz="2062" spc="-36" dirty="0">
                <a:latin typeface="Calibri"/>
                <a:cs typeface="Calibri"/>
              </a:rPr>
              <a:t>fostering</a:t>
            </a:r>
            <a:r>
              <a:rPr sz="2062" spc="-48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a</a:t>
            </a:r>
            <a:r>
              <a:rPr sz="2062" spc="-48" dirty="0">
                <a:latin typeface="Calibri"/>
                <a:cs typeface="Calibri"/>
              </a:rPr>
              <a:t> </a:t>
            </a:r>
            <a:r>
              <a:rPr sz="2062" spc="-27" dirty="0">
                <a:latin typeface="Calibri"/>
                <a:cs typeface="Calibri"/>
              </a:rPr>
              <a:t>culture</a:t>
            </a:r>
            <a:r>
              <a:rPr sz="2062" spc="-48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of</a:t>
            </a:r>
            <a:r>
              <a:rPr sz="2062" spc="-36" dirty="0">
                <a:latin typeface="Calibri"/>
                <a:cs typeface="Calibri"/>
              </a:rPr>
              <a:t> creativity</a:t>
            </a:r>
            <a:r>
              <a:rPr sz="2062" spc="-56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and</a:t>
            </a:r>
            <a:r>
              <a:rPr sz="2062" spc="-48" dirty="0">
                <a:latin typeface="Calibri"/>
                <a:cs typeface="Calibri"/>
              </a:rPr>
              <a:t> </a:t>
            </a:r>
            <a:r>
              <a:rPr sz="2062" spc="-36" dirty="0">
                <a:latin typeface="Calibri"/>
                <a:cs typeface="Calibri"/>
              </a:rPr>
              <a:t>innovation.</a:t>
            </a:r>
            <a:r>
              <a:rPr sz="2062" spc="-41" dirty="0">
                <a:latin typeface="Calibri"/>
                <a:cs typeface="Calibri"/>
              </a:rPr>
              <a:t> </a:t>
            </a:r>
            <a:r>
              <a:rPr sz="2062" spc="-15" dirty="0">
                <a:latin typeface="Calibri"/>
                <a:cs typeface="Calibri"/>
              </a:rPr>
              <a:t>According </a:t>
            </a:r>
            <a:r>
              <a:rPr sz="2062" dirty="0">
                <a:latin typeface="Calibri"/>
                <a:cs typeface="Calibri"/>
              </a:rPr>
              <a:t>to</a:t>
            </a:r>
            <a:r>
              <a:rPr sz="2062" spc="-82" dirty="0">
                <a:latin typeface="Calibri"/>
                <a:cs typeface="Calibri"/>
              </a:rPr>
              <a:t> </a:t>
            </a:r>
            <a:r>
              <a:rPr sz="2062" spc="-36" dirty="0">
                <a:latin typeface="Calibri"/>
                <a:cs typeface="Calibri"/>
              </a:rPr>
              <a:t>Aagaard,</a:t>
            </a:r>
            <a:r>
              <a:rPr sz="2062" spc="-48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the</a:t>
            </a:r>
            <a:r>
              <a:rPr sz="2062" spc="-56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FEI</a:t>
            </a:r>
            <a:r>
              <a:rPr sz="2062" spc="-56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is</a:t>
            </a:r>
            <a:r>
              <a:rPr sz="2062" spc="-65" dirty="0">
                <a:latin typeface="Calibri"/>
                <a:cs typeface="Calibri"/>
              </a:rPr>
              <a:t> </a:t>
            </a:r>
            <a:r>
              <a:rPr sz="2062" spc="-41" dirty="0">
                <a:latin typeface="Calibri"/>
                <a:cs typeface="Calibri"/>
              </a:rPr>
              <a:t>characterized</a:t>
            </a:r>
            <a:r>
              <a:rPr sz="2062" spc="-65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by</a:t>
            </a:r>
            <a:r>
              <a:rPr sz="2062" spc="-65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a</a:t>
            </a:r>
            <a:r>
              <a:rPr sz="2062" spc="-69" dirty="0">
                <a:latin typeface="Calibri"/>
                <a:cs typeface="Calibri"/>
              </a:rPr>
              <a:t> </a:t>
            </a:r>
            <a:r>
              <a:rPr sz="2062" spc="-15" dirty="0">
                <a:latin typeface="Calibri"/>
                <a:cs typeface="Calibri"/>
              </a:rPr>
              <a:t>high</a:t>
            </a:r>
            <a:r>
              <a:rPr sz="2062" spc="-65" dirty="0">
                <a:latin typeface="Calibri"/>
                <a:cs typeface="Calibri"/>
              </a:rPr>
              <a:t> </a:t>
            </a:r>
            <a:r>
              <a:rPr sz="2062" spc="-27" dirty="0">
                <a:latin typeface="Calibri"/>
                <a:cs typeface="Calibri"/>
              </a:rPr>
              <a:t>degree</a:t>
            </a:r>
            <a:r>
              <a:rPr sz="2062" spc="-56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of</a:t>
            </a:r>
            <a:r>
              <a:rPr sz="2062" spc="-48" dirty="0">
                <a:latin typeface="Calibri"/>
                <a:cs typeface="Calibri"/>
              </a:rPr>
              <a:t> </a:t>
            </a:r>
            <a:r>
              <a:rPr sz="2062" spc="-36" dirty="0">
                <a:latin typeface="Calibri"/>
                <a:cs typeface="Calibri"/>
              </a:rPr>
              <a:t>uncertainty</a:t>
            </a:r>
            <a:r>
              <a:rPr sz="2062" spc="-69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and</a:t>
            </a:r>
            <a:r>
              <a:rPr sz="2062" spc="-65" dirty="0">
                <a:latin typeface="Calibri"/>
                <a:cs typeface="Calibri"/>
              </a:rPr>
              <a:t> </a:t>
            </a:r>
            <a:r>
              <a:rPr sz="2062" spc="-48" dirty="0">
                <a:latin typeface="Calibri"/>
                <a:cs typeface="Calibri"/>
              </a:rPr>
              <a:t>complexity, </a:t>
            </a:r>
            <a:r>
              <a:rPr sz="2062" dirty="0">
                <a:latin typeface="Calibri"/>
                <a:cs typeface="Calibri"/>
              </a:rPr>
              <a:t>and</a:t>
            </a:r>
            <a:r>
              <a:rPr sz="2062" spc="-65" dirty="0">
                <a:latin typeface="Calibri"/>
                <a:cs typeface="Calibri"/>
              </a:rPr>
              <a:t> </a:t>
            </a:r>
            <a:r>
              <a:rPr sz="2062" spc="-15" dirty="0">
                <a:latin typeface="Calibri"/>
                <a:cs typeface="Calibri"/>
              </a:rPr>
              <a:t>organizations </a:t>
            </a:r>
            <a:r>
              <a:rPr sz="2062" spc="-27" dirty="0">
                <a:latin typeface="Calibri"/>
                <a:cs typeface="Calibri"/>
              </a:rPr>
              <a:t>must</a:t>
            </a:r>
            <a:r>
              <a:rPr sz="2062" spc="-74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be</a:t>
            </a:r>
            <a:r>
              <a:rPr sz="2062" spc="-65" dirty="0">
                <a:latin typeface="Calibri"/>
                <a:cs typeface="Calibri"/>
              </a:rPr>
              <a:t> </a:t>
            </a:r>
            <a:r>
              <a:rPr sz="2062" spc="-27" dirty="0">
                <a:latin typeface="Calibri"/>
                <a:cs typeface="Calibri"/>
              </a:rPr>
              <a:t>willing</a:t>
            </a:r>
            <a:r>
              <a:rPr sz="2062" spc="-56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to</a:t>
            </a:r>
            <a:r>
              <a:rPr sz="2062" spc="-69" dirty="0">
                <a:latin typeface="Calibri"/>
                <a:cs typeface="Calibri"/>
              </a:rPr>
              <a:t> </a:t>
            </a:r>
            <a:r>
              <a:rPr sz="2062" spc="-36" dirty="0">
                <a:latin typeface="Calibri"/>
                <a:cs typeface="Calibri"/>
              </a:rPr>
              <a:t>embrace</a:t>
            </a:r>
            <a:r>
              <a:rPr sz="2062" spc="-56" dirty="0">
                <a:latin typeface="Calibri"/>
                <a:cs typeface="Calibri"/>
              </a:rPr>
              <a:t> </a:t>
            </a:r>
            <a:r>
              <a:rPr sz="2062" spc="-15" dirty="0">
                <a:latin typeface="Calibri"/>
                <a:cs typeface="Calibri"/>
              </a:rPr>
              <a:t>new</a:t>
            </a:r>
            <a:r>
              <a:rPr sz="2062" spc="-82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and</a:t>
            </a:r>
            <a:r>
              <a:rPr sz="2062" spc="-65" dirty="0">
                <a:latin typeface="Calibri"/>
                <a:cs typeface="Calibri"/>
              </a:rPr>
              <a:t> </a:t>
            </a:r>
            <a:r>
              <a:rPr sz="2062" spc="-36" dirty="0">
                <a:latin typeface="Calibri"/>
                <a:cs typeface="Calibri"/>
              </a:rPr>
              <a:t>innovative</a:t>
            </a:r>
            <a:r>
              <a:rPr sz="2062" spc="-65" dirty="0">
                <a:latin typeface="Calibri"/>
                <a:cs typeface="Calibri"/>
              </a:rPr>
              <a:t> </a:t>
            </a:r>
            <a:r>
              <a:rPr sz="2062" spc="-15" dirty="0">
                <a:latin typeface="Calibri"/>
                <a:cs typeface="Calibri"/>
              </a:rPr>
              <a:t>ideas</a:t>
            </a:r>
            <a:r>
              <a:rPr sz="2062" spc="-65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in</a:t>
            </a:r>
            <a:r>
              <a:rPr sz="2062" spc="-69" dirty="0">
                <a:latin typeface="Calibri"/>
                <a:cs typeface="Calibri"/>
              </a:rPr>
              <a:t> </a:t>
            </a:r>
            <a:r>
              <a:rPr sz="2062" spc="-27" dirty="0">
                <a:latin typeface="Calibri"/>
                <a:cs typeface="Calibri"/>
              </a:rPr>
              <a:t>order</a:t>
            </a:r>
            <a:r>
              <a:rPr sz="2062" spc="-56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to</a:t>
            </a:r>
            <a:r>
              <a:rPr sz="2062" spc="-69" dirty="0">
                <a:latin typeface="Calibri"/>
                <a:cs typeface="Calibri"/>
              </a:rPr>
              <a:t> </a:t>
            </a:r>
            <a:r>
              <a:rPr sz="2062" spc="-27" dirty="0">
                <a:latin typeface="Calibri"/>
                <a:cs typeface="Calibri"/>
              </a:rPr>
              <a:t>succeed.</a:t>
            </a:r>
            <a:r>
              <a:rPr sz="2062" spc="-48" dirty="0">
                <a:latin typeface="Calibri"/>
                <a:cs typeface="Calibri"/>
              </a:rPr>
              <a:t> </a:t>
            </a:r>
            <a:r>
              <a:rPr sz="2062" spc="-15" dirty="0">
                <a:latin typeface="Calibri"/>
                <a:cs typeface="Calibri"/>
              </a:rPr>
              <a:t>One</a:t>
            </a:r>
            <a:r>
              <a:rPr sz="2062" spc="-65" dirty="0">
                <a:latin typeface="Calibri"/>
                <a:cs typeface="Calibri"/>
              </a:rPr>
              <a:t> </a:t>
            </a:r>
            <a:r>
              <a:rPr sz="2062" spc="-36" dirty="0">
                <a:latin typeface="Calibri"/>
                <a:cs typeface="Calibri"/>
              </a:rPr>
              <a:t>way</a:t>
            </a:r>
            <a:r>
              <a:rPr sz="2062" spc="-65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to</a:t>
            </a:r>
            <a:r>
              <a:rPr sz="2062" spc="-69" dirty="0">
                <a:latin typeface="Calibri"/>
                <a:cs typeface="Calibri"/>
              </a:rPr>
              <a:t> </a:t>
            </a:r>
            <a:r>
              <a:rPr sz="2062" spc="-36" dirty="0">
                <a:latin typeface="Calibri"/>
                <a:cs typeface="Calibri"/>
              </a:rPr>
              <a:t>facilitate</a:t>
            </a:r>
            <a:r>
              <a:rPr sz="2062" spc="-56" dirty="0">
                <a:latin typeface="Calibri"/>
                <a:cs typeface="Calibri"/>
              </a:rPr>
              <a:t> </a:t>
            </a:r>
            <a:r>
              <a:rPr sz="2062" spc="-27" dirty="0">
                <a:latin typeface="Calibri"/>
                <a:cs typeface="Calibri"/>
              </a:rPr>
              <a:t>this </a:t>
            </a:r>
            <a:r>
              <a:rPr sz="2062" spc="-36" dirty="0">
                <a:latin typeface="Calibri"/>
                <a:cs typeface="Calibri"/>
              </a:rPr>
              <a:t>process</a:t>
            </a:r>
            <a:r>
              <a:rPr sz="2062" spc="-69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is</a:t>
            </a:r>
            <a:r>
              <a:rPr sz="2062" spc="-48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by</a:t>
            </a:r>
            <a:r>
              <a:rPr sz="2062" spc="-48" dirty="0">
                <a:latin typeface="Calibri"/>
                <a:cs typeface="Calibri"/>
              </a:rPr>
              <a:t> </a:t>
            </a:r>
            <a:r>
              <a:rPr sz="2062" u="heavy" spc="-36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fostering</a:t>
            </a:r>
            <a:r>
              <a:rPr sz="2062" u="heavy" spc="-4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62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sz="2062" u="heavy" spc="-56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62" u="heavy" spc="-2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culture</a:t>
            </a:r>
            <a:r>
              <a:rPr sz="2062" u="heavy" spc="-4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62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sz="2062" u="heavy" spc="-4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62" u="heavy" spc="-36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creativity</a:t>
            </a:r>
            <a:r>
              <a:rPr sz="2062" u="heavy" spc="-56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62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and</a:t>
            </a:r>
            <a:r>
              <a:rPr sz="2062" u="heavy" spc="-4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62" u="heavy" spc="-36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innovation</a:t>
            </a:r>
            <a:r>
              <a:rPr sz="2062" u="heavy" spc="-56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62" u="heavy" spc="-2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within</a:t>
            </a:r>
            <a:r>
              <a:rPr sz="2062" u="heavy" spc="-4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62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sz="2062" u="heavy" spc="-4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62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organization</a:t>
            </a:r>
            <a:r>
              <a:rPr sz="2062" spc="-15" dirty="0">
                <a:latin typeface="Calibri"/>
                <a:cs typeface="Calibri"/>
              </a:rPr>
              <a:t>.</a:t>
            </a:r>
            <a:endParaRPr sz="2062" dirty="0">
              <a:latin typeface="Calibri"/>
              <a:cs typeface="Calibri"/>
            </a:endParaRPr>
          </a:p>
          <a:p>
            <a:pPr>
              <a:spcBef>
                <a:spcPts val="23"/>
              </a:spcBef>
            </a:pPr>
            <a:endParaRPr sz="1925" dirty="0">
              <a:latin typeface="Calibri"/>
              <a:cs typeface="Calibri"/>
            </a:endParaRPr>
          </a:p>
          <a:p>
            <a:pPr marL="17447" marR="18318">
              <a:lnSpc>
                <a:spcPct val="97000"/>
              </a:lnSpc>
            </a:pPr>
            <a:r>
              <a:rPr sz="2062" spc="-27" dirty="0">
                <a:latin typeface="Calibri"/>
                <a:cs typeface="Calibri"/>
              </a:rPr>
              <a:t>HRM</a:t>
            </a:r>
            <a:r>
              <a:rPr sz="2062" spc="-98" dirty="0">
                <a:latin typeface="Calibri"/>
                <a:cs typeface="Calibri"/>
              </a:rPr>
              <a:t> </a:t>
            </a:r>
            <a:r>
              <a:rPr sz="2062" spc="-15" dirty="0">
                <a:latin typeface="Calibri"/>
                <a:cs typeface="Calibri"/>
              </a:rPr>
              <a:t>can</a:t>
            </a:r>
            <a:r>
              <a:rPr sz="2062" spc="-56" dirty="0">
                <a:latin typeface="Calibri"/>
                <a:cs typeface="Calibri"/>
              </a:rPr>
              <a:t> </a:t>
            </a:r>
            <a:r>
              <a:rPr sz="2062" spc="-27" dirty="0">
                <a:latin typeface="Calibri"/>
                <a:cs typeface="Calibri"/>
              </a:rPr>
              <a:t>play</a:t>
            </a:r>
            <a:r>
              <a:rPr sz="2062" spc="-56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a</a:t>
            </a:r>
            <a:r>
              <a:rPr sz="2062" spc="-56" dirty="0">
                <a:latin typeface="Calibri"/>
                <a:cs typeface="Calibri"/>
              </a:rPr>
              <a:t> </a:t>
            </a:r>
            <a:r>
              <a:rPr sz="2062" spc="-48" dirty="0">
                <a:latin typeface="Calibri"/>
                <a:cs typeface="Calibri"/>
              </a:rPr>
              <a:t>key</a:t>
            </a:r>
            <a:r>
              <a:rPr sz="2062" spc="-56" dirty="0">
                <a:latin typeface="Calibri"/>
                <a:cs typeface="Calibri"/>
              </a:rPr>
              <a:t> </a:t>
            </a:r>
            <a:r>
              <a:rPr sz="2062" spc="-15" dirty="0">
                <a:latin typeface="Calibri"/>
                <a:cs typeface="Calibri"/>
              </a:rPr>
              <a:t>role</a:t>
            </a:r>
            <a:r>
              <a:rPr sz="2062" spc="-48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in</a:t>
            </a:r>
            <a:r>
              <a:rPr sz="2062" spc="-48" dirty="0">
                <a:latin typeface="Calibri"/>
                <a:cs typeface="Calibri"/>
              </a:rPr>
              <a:t> </a:t>
            </a:r>
            <a:r>
              <a:rPr sz="2062" spc="-36" dirty="0">
                <a:latin typeface="Calibri"/>
                <a:cs typeface="Calibri"/>
              </a:rPr>
              <a:t>fostering</a:t>
            </a:r>
            <a:r>
              <a:rPr sz="2062" spc="-48" dirty="0">
                <a:latin typeface="Calibri"/>
                <a:cs typeface="Calibri"/>
              </a:rPr>
              <a:t> </a:t>
            </a:r>
            <a:r>
              <a:rPr sz="2062" spc="-15" dirty="0">
                <a:latin typeface="Calibri"/>
                <a:cs typeface="Calibri"/>
              </a:rPr>
              <a:t>this</a:t>
            </a:r>
            <a:r>
              <a:rPr sz="2062" spc="-56" dirty="0">
                <a:latin typeface="Calibri"/>
                <a:cs typeface="Calibri"/>
              </a:rPr>
              <a:t> </a:t>
            </a:r>
            <a:r>
              <a:rPr sz="2062" spc="-27" dirty="0">
                <a:latin typeface="Calibri"/>
                <a:cs typeface="Calibri"/>
              </a:rPr>
              <a:t>culture</a:t>
            </a:r>
            <a:r>
              <a:rPr sz="2062" spc="-48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by</a:t>
            </a:r>
            <a:r>
              <a:rPr sz="2062" spc="-56" dirty="0">
                <a:latin typeface="Calibri"/>
                <a:cs typeface="Calibri"/>
              </a:rPr>
              <a:t> </a:t>
            </a:r>
            <a:r>
              <a:rPr sz="2062" spc="-27" dirty="0">
                <a:latin typeface="Calibri"/>
                <a:cs typeface="Calibri"/>
              </a:rPr>
              <a:t>creating</a:t>
            </a:r>
            <a:r>
              <a:rPr sz="2062" spc="-48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an</a:t>
            </a:r>
            <a:r>
              <a:rPr sz="2062" spc="-56" dirty="0">
                <a:latin typeface="Calibri"/>
                <a:cs typeface="Calibri"/>
              </a:rPr>
              <a:t> </a:t>
            </a:r>
            <a:r>
              <a:rPr sz="2062" spc="-41" dirty="0">
                <a:latin typeface="Calibri"/>
                <a:cs typeface="Calibri"/>
              </a:rPr>
              <a:t>environment</a:t>
            </a:r>
            <a:r>
              <a:rPr sz="2062" spc="-48" dirty="0">
                <a:latin typeface="Calibri"/>
                <a:cs typeface="Calibri"/>
              </a:rPr>
              <a:t> </a:t>
            </a:r>
            <a:r>
              <a:rPr sz="2062" spc="-15" dirty="0">
                <a:latin typeface="Calibri"/>
                <a:cs typeface="Calibri"/>
              </a:rPr>
              <a:t>that</a:t>
            </a:r>
            <a:r>
              <a:rPr sz="2062" spc="-48" dirty="0">
                <a:latin typeface="Calibri"/>
                <a:cs typeface="Calibri"/>
              </a:rPr>
              <a:t> </a:t>
            </a:r>
            <a:r>
              <a:rPr sz="2062" spc="-36" dirty="0">
                <a:latin typeface="Calibri"/>
                <a:cs typeface="Calibri"/>
              </a:rPr>
              <a:t>encourages</a:t>
            </a:r>
            <a:r>
              <a:rPr sz="2062" spc="-48" dirty="0">
                <a:latin typeface="Calibri"/>
                <a:cs typeface="Calibri"/>
              </a:rPr>
              <a:t> </a:t>
            </a:r>
            <a:r>
              <a:rPr sz="2062" spc="-15" dirty="0">
                <a:latin typeface="Calibri"/>
                <a:cs typeface="Calibri"/>
              </a:rPr>
              <a:t>employees </a:t>
            </a:r>
            <a:r>
              <a:rPr sz="2062" dirty="0">
                <a:latin typeface="Calibri"/>
                <a:cs typeface="Calibri"/>
              </a:rPr>
              <a:t>to</a:t>
            </a:r>
            <a:r>
              <a:rPr sz="2062" spc="-98" dirty="0">
                <a:latin typeface="Calibri"/>
                <a:cs typeface="Calibri"/>
              </a:rPr>
              <a:t> </a:t>
            </a:r>
            <a:r>
              <a:rPr sz="2062" spc="-15" dirty="0">
                <a:latin typeface="Calibri"/>
                <a:cs typeface="Calibri"/>
              </a:rPr>
              <a:t>think</a:t>
            </a:r>
            <a:r>
              <a:rPr sz="2062" spc="-82" dirty="0">
                <a:latin typeface="Calibri"/>
                <a:cs typeface="Calibri"/>
              </a:rPr>
              <a:t> </a:t>
            </a:r>
            <a:r>
              <a:rPr sz="2062" spc="-27" dirty="0">
                <a:latin typeface="Calibri"/>
                <a:cs typeface="Calibri"/>
              </a:rPr>
              <a:t>outside</a:t>
            </a:r>
            <a:r>
              <a:rPr sz="2062" spc="-74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the</a:t>
            </a:r>
            <a:r>
              <a:rPr sz="2062" spc="-74" dirty="0">
                <a:latin typeface="Calibri"/>
                <a:cs typeface="Calibri"/>
              </a:rPr>
              <a:t> </a:t>
            </a:r>
            <a:r>
              <a:rPr sz="2062" spc="-27" dirty="0">
                <a:latin typeface="Calibri"/>
                <a:cs typeface="Calibri"/>
              </a:rPr>
              <a:t>box</a:t>
            </a:r>
            <a:r>
              <a:rPr sz="2062" spc="-74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and</a:t>
            </a:r>
            <a:r>
              <a:rPr sz="2062" spc="-74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by</a:t>
            </a:r>
            <a:r>
              <a:rPr sz="2062" spc="-74" dirty="0">
                <a:latin typeface="Calibri"/>
                <a:cs typeface="Calibri"/>
              </a:rPr>
              <a:t> </a:t>
            </a:r>
            <a:r>
              <a:rPr sz="2062" spc="-36" dirty="0">
                <a:latin typeface="Calibri"/>
                <a:cs typeface="Calibri"/>
              </a:rPr>
              <a:t>providing</a:t>
            </a:r>
            <a:r>
              <a:rPr sz="2062" spc="-74" dirty="0">
                <a:latin typeface="Calibri"/>
                <a:cs typeface="Calibri"/>
              </a:rPr>
              <a:t> </a:t>
            </a:r>
            <a:r>
              <a:rPr sz="2062" spc="-15" dirty="0">
                <a:latin typeface="Calibri"/>
                <a:cs typeface="Calibri"/>
              </a:rPr>
              <a:t>them</a:t>
            </a:r>
            <a:r>
              <a:rPr sz="2062" spc="-98" dirty="0">
                <a:latin typeface="Calibri"/>
                <a:cs typeface="Calibri"/>
              </a:rPr>
              <a:t> </a:t>
            </a:r>
            <a:r>
              <a:rPr sz="2062" spc="-15" dirty="0">
                <a:latin typeface="Calibri"/>
                <a:cs typeface="Calibri"/>
              </a:rPr>
              <a:t>with</a:t>
            </a:r>
            <a:r>
              <a:rPr sz="2062" spc="-74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the</a:t>
            </a:r>
            <a:r>
              <a:rPr sz="2062" spc="-74" dirty="0">
                <a:latin typeface="Calibri"/>
                <a:cs typeface="Calibri"/>
              </a:rPr>
              <a:t> </a:t>
            </a:r>
            <a:r>
              <a:rPr sz="2062" spc="-36" dirty="0">
                <a:latin typeface="Calibri"/>
                <a:cs typeface="Calibri"/>
              </a:rPr>
              <a:t>resources</a:t>
            </a:r>
            <a:r>
              <a:rPr sz="2062" spc="-74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and</a:t>
            </a:r>
            <a:r>
              <a:rPr sz="2062" spc="-74" dirty="0">
                <a:latin typeface="Calibri"/>
                <a:cs typeface="Calibri"/>
              </a:rPr>
              <a:t> </a:t>
            </a:r>
            <a:r>
              <a:rPr sz="2062" spc="-27" dirty="0">
                <a:latin typeface="Calibri"/>
                <a:cs typeface="Calibri"/>
              </a:rPr>
              <a:t>support</a:t>
            </a:r>
            <a:r>
              <a:rPr sz="2062" spc="-69" dirty="0">
                <a:latin typeface="Calibri"/>
                <a:cs typeface="Calibri"/>
              </a:rPr>
              <a:t> </a:t>
            </a:r>
            <a:r>
              <a:rPr sz="2062" spc="-15" dirty="0">
                <a:latin typeface="Calibri"/>
                <a:cs typeface="Calibri"/>
              </a:rPr>
              <a:t>they</a:t>
            </a:r>
            <a:r>
              <a:rPr sz="2062" spc="-74" dirty="0">
                <a:latin typeface="Calibri"/>
                <a:cs typeface="Calibri"/>
              </a:rPr>
              <a:t> </a:t>
            </a:r>
            <a:r>
              <a:rPr sz="2062" spc="-15" dirty="0">
                <a:latin typeface="Calibri"/>
                <a:cs typeface="Calibri"/>
              </a:rPr>
              <a:t>need</a:t>
            </a:r>
            <a:r>
              <a:rPr sz="2062" spc="-74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to</a:t>
            </a:r>
            <a:r>
              <a:rPr sz="2062" spc="-74" dirty="0">
                <a:latin typeface="Calibri"/>
                <a:cs typeface="Calibri"/>
              </a:rPr>
              <a:t> </a:t>
            </a:r>
            <a:r>
              <a:rPr sz="2062" spc="-15" dirty="0">
                <a:latin typeface="Calibri"/>
                <a:cs typeface="Calibri"/>
              </a:rPr>
              <a:t>generate </a:t>
            </a:r>
            <a:r>
              <a:rPr sz="2062" dirty="0">
                <a:latin typeface="Calibri"/>
                <a:cs typeface="Calibri"/>
              </a:rPr>
              <a:t>and</a:t>
            </a:r>
            <a:r>
              <a:rPr sz="2062" spc="-74" dirty="0">
                <a:latin typeface="Calibri"/>
                <a:cs typeface="Calibri"/>
              </a:rPr>
              <a:t> </a:t>
            </a:r>
            <a:r>
              <a:rPr sz="2062" spc="-27" dirty="0">
                <a:latin typeface="Calibri"/>
                <a:cs typeface="Calibri"/>
              </a:rPr>
              <a:t>test</a:t>
            </a:r>
            <a:r>
              <a:rPr sz="2062" spc="-56" dirty="0">
                <a:latin typeface="Calibri"/>
                <a:cs typeface="Calibri"/>
              </a:rPr>
              <a:t> </a:t>
            </a:r>
            <a:r>
              <a:rPr sz="2062" spc="-15" dirty="0">
                <a:latin typeface="Calibri"/>
                <a:cs typeface="Calibri"/>
              </a:rPr>
              <a:t>new</a:t>
            </a:r>
            <a:r>
              <a:rPr sz="2062" spc="-74" dirty="0">
                <a:latin typeface="Calibri"/>
                <a:cs typeface="Calibri"/>
              </a:rPr>
              <a:t> </a:t>
            </a:r>
            <a:r>
              <a:rPr sz="2062" spc="-15" dirty="0">
                <a:latin typeface="Calibri"/>
                <a:cs typeface="Calibri"/>
              </a:rPr>
              <a:t>ideas.</a:t>
            </a:r>
            <a:r>
              <a:rPr sz="2062" spc="-48" dirty="0">
                <a:latin typeface="Calibri"/>
                <a:cs typeface="Calibri"/>
              </a:rPr>
              <a:t> </a:t>
            </a:r>
            <a:r>
              <a:rPr sz="2062" spc="-15" dirty="0">
                <a:latin typeface="Calibri"/>
                <a:cs typeface="Calibri"/>
              </a:rPr>
              <a:t>This</a:t>
            </a:r>
            <a:r>
              <a:rPr sz="2062" spc="-65" dirty="0">
                <a:latin typeface="Calibri"/>
                <a:cs typeface="Calibri"/>
              </a:rPr>
              <a:t> </a:t>
            </a:r>
            <a:r>
              <a:rPr sz="2062" spc="-27" dirty="0">
                <a:latin typeface="Calibri"/>
                <a:cs typeface="Calibri"/>
              </a:rPr>
              <a:t>could</a:t>
            </a:r>
            <a:r>
              <a:rPr sz="2062" spc="-65" dirty="0">
                <a:latin typeface="Calibri"/>
                <a:cs typeface="Calibri"/>
              </a:rPr>
              <a:t> </a:t>
            </a:r>
            <a:r>
              <a:rPr sz="2062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include</a:t>
            </a:r>
            <a:r>
              <a:rPr sz="2062" u="heavy" spc="-56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62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things</a:t>
            </a:r>
            <a:r>
              <a:rPr sz="2062" u="heavy" spc="-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62" u="heavy" spc="-2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like</a:t>
            </a:r>
            <a:r>
              <a:rPr sz="2062" spc="-65" dirty="0">
                <a:latin typeface="Calibri"/>
                <a:cs typeface="Calibri"/>
              </a:rPr>
              <a:t> </a:t>
            </a:r>
            <a:r>
              <a:rPr sz="2062" spc="-36" dirty="0">
                <a:latin typeface="Calibri"/>
                <a:cs typeface="Calibri"/>
              </a:rPr>
              <a:t>offering</a:t>
            </a:r>
            <a:r>
              <a:rPr sz="2062" spc="-65" dirty="0">
                <a:latin typeface="Calibri"/>
                <a:cs typeface="Calibri"/>
              </a:rPr>
              <a:t> </a:t>
            </a:r>
            <a:r>
              <a:rPr sz="2062" spc="-36" dirty="0">
                <a:latin typeface="Calibri"/>
                <a:cs typeface="Calibri"/>
              </a:rPr>
              <a:t>training</a:t>
            </a:r>
            <a:r>
              <a:rPr sz="2062" spc="-65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and</a:t>
            </a:r>
            <a:r>
              <a:rPr sz="2062" spc="-65" dirty="0">
                <a:latin typeface="Calibri"/>
                <a:cs typeface="Calibri"/>
              </a:rPr>
              <a:t> </a:t>
            </a:r>
            <a:r>
              <a:rPr sz="2062" spc="-36" dirty="0">
                <a:latin typeface="Calibri"/>
                <a:cs typeface="Calibri"/>
              </a:rPr>
              <a:t>development</a:t>
            </a:r>
            <a:r>
              <a:rPr sz="2062" spc="-56" dirty="0">
                <a:latin typeface="Calibri"/>
                <a:cs typeface="Calibri"/>
              </a:rPr>
              <a:t> </a:t>
            </a:r>
            <a:r>
              <a:rPr sz="2062" spc="-36" dirty="0">
                <a:latin typeface="Calibri"/>
                <a:cs typeface="Calibri"/>
              </a:rPr>
              <a:t>opportunities</a:t>
            </a:r>
            <a:r>
              <a:rPr sz="2062" spc="-56" dirty="0">
                <a:latin typeface="Calibri"/>
                <a:cs typeface="Calibri"/>
              </a:rPr>
              <a:t> </a:t>
            </a:r>
            <a:r>
              <a:rPr sz="2062" spc="-27" dirty="0">
                <a:latin typeface="Calibri"/>
                <a:cs typeface="Calibri"/>
              </a:rPr>
              <a:t>that focus</a:t>
            </a:r>
            <a:r>
              <a:rPr sz="2062" spc="-65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on</a:t>
            </a:r>
            <a:r>
              <a:rPr sz="2062" spc="-56" dirty="0">
                <a:latin typeface="Calibri"/>
                <a:cs typeface="Calibri"/>
              </a:rPr>
              <a:t> </a:t>
            </a:r>
            <a:r>
              <a:rPr sz="2062" spc="-36" dirty="0">
                <a:latin typeface="Calibri"/>
                <a:cs typeface="Calibri"/>
              </a:rPr>
              <a:t>creative</a:t>
            </a:r>
            <a:r>
              <a:rPr sz="2062" spc="-56" dirty="0">
                <a:latin typeface="Calibri"/>
                <a:cs typeface="Calibri"/>
              </a:rPr>
              <a:t> </a:t>
            </a:r>
            <a:r>
              <a:rPr sz="2062" spc="-48" dirty="0">
                <a:latin typeface="Calibri"/>
                <a:cs typeface="Calibri"/>
              </a:rPr>
              <a:t>problem-</a:t>
            </a:r>
            <a:r>
              <a:rPr sz="2062" spc="-27" dirty="0">
                <a:latin typeface="Calibri"/>
                <a:cs typeface="Calibri"/>
              </a:rPr>
              <a:t>solving</a:t>
            </a:r>
            <a:r>
              <a:rPr sz="2062" spc="-48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and</a:t>
            </a:r>
            <a:r>
              <a:rPr sz="2062" spc="-56" dirty="0">
                <a:latin typeface="Calibri"/>
                <a:cs typeface="Calibri"/>
              </a:rPr>
              <a:t> </a:t>
            </a:r>
            <a:r>
              <a:rPr sz="2062" spc="-36" dirty="0">
                <a:latin typeface="Calibri"/>
                <a:cs typeface="Calibri"/>
              </a:rPr>
              <a:t>innovation,</a:t>
            </a:r>
            <a:r>
              <a:rPr sz="2062" spc="-41" dirty="0">
                <a:latin typeface="Calibri"/>
                <a:cs typeface="Calibri"/>
              </a:rPr>
              <a:t> </a:t>
            </a:r>
            <a:r>
              <a:rPr sz="2062" spc="-27" dirty="0">
                <a:latin typeface="Calibri"/>
                <a:cs typeface="Calibri"/>
              </a:rPr>
              <a:t>providing</a:t>
            </a:r>
            <a:r>
              <a:rPr sz="2062" spc="-48" dirty="0">
                <a:latin typeface="Calibri"/>
                <a:cs typeface="Calibri"/>
              </a:rPr>
              <a:t> </a:t>
            </a:r>
            <a:r>
              <a:rPr sz="2062" spc="-36" dirty="0">
                <a:latin typeface="Calibri"/>
                <a:cs typeface="Calibri"/>
              </a:rPr>
              <a:t>employees</a:t>
            </a:r>
            <a:r>
              <a:rPr sz="2062" spc="-56" dirty="0">
                <a:latin typeface="Calibri"/>
                <a:cs typeface="Calibri"/>
              </a:rPr>
              <a:t> </a:t>
            </a:r>
            <a:r>
              <a:rPr sz="2062" spc="-15" dirty="0">
                <a:latin typeface="Calibri"/>
                <a:cs typeface="Calibri"/>
              </a:rPr>
              <a:t>with</a:t>
            </a:r>
            <a:r>
              <a:rPr sz="2062" spc="-56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the</a:t>
            </a:r>
            <a:r>
              <a:rPr sz="2062" spc="-48" dirty="0">
                <a:latin typeface="Calibri"/>
                <a:cs typeface="Calibri"/>
              </a:rPr>
              <a:t> </a:t>
            </a:r>
            <a:r>
              <a:rPr sz="2062" spc="-15" dirty="0">
                <a:latin typeface="Calibri"/>
                <a:cs typeface="Calibri"/>
              </a:rPr>
              <a:t>time</a:t>
            </a:r>
            <a:r>
              <a:rPr sz="2062" spc="-48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and</a:t>
            </a:r>
            <a:r>
              <a:rPr sz="2062" spc="-56" dirty="0">
                <a:latin typeface="Calibri"/>
                <a:cs typeface="Calibri"/>
              </a:rPr>
              <a:t> </a:t>
            </a:r>
            <a:r>
              <a:rPr sz="2062" spc="-15" dirty="0">
                <a:latin typeface="Calibri"/>
                <a:cs typeface="Calibri"/>
              </a:rPr>
              <a:t>space</a:t>
            </a:r>
            <a:r>
              <a:rPr sz="2062" spc="-48" dirty="0">
                <a:latin typeface="Calibri"/>
                <a:cs typeface="Calibri"/>
              </a:rPr>
              <a:t> </a:t>
            </a:r>
            <a:r>
              <a:rPr sz="2062" spc="-36" dirty="0">
                <a:latin typeface="Calibri"/>
                <a:cs typeface="Calibri"/>
              </a:rPr>
              <a:t>to </a:t>
            </a:r>
            <a:r>
              <a:rPr sz="2062" spc="-41" dirty="0">
                <a:latin typeface="Calibri"/>
                <a:cs typeface="Calibri"/>
              </a:rPr>
              <a:t>brainstorm</a:t>
            </a:r>
            <a:r>
              <a:rPr sz="2062" spc="-74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and</a:t>
            </a:r>
            <a:r>
              <a:rPr sz="2062" spc="-48" dirty="0">
                <a:latin typeface="Calibri"/>
                <a:cs typeface="Calibri"/>
              </a:rPr>
              <a:t> </a:t>
            </a:r>
            <a:r>
              <a:rPr sz="2062" spc="-41" dirty="0">
                <a:latin typeface="Calibri"/>
                <a:cs typeface="Calibri"/>
              </a:rPr>
              <a:t>collaborate </a:t>
            </a:r>
            <a:r>
              <a:rPr sz="2062" dirty="0">
                <a:latin typeface="Calibri"/>
                <a:cs typeface="Calibri"/>
              </a:rPr>
              <a:t>on</a:t>
            </a:r>
            <a:r>
              <a:rPr sz="2062" spc="-56" dirty="0">
                <a:latin typeface="Calibri"/>
                <a:cs typeface="Calibri"/>
              </a:rPr>
              <a:t> </a:t>
            </a:r>
            <a:r>
              <a:rPr sz="2062" spc="-15" dirty="0">
                <a:latin typeface="Calibri"/>
                <a:cs typeface="Calibri"/>
              </a:rPr>
              <a:t>new</a:t>
            </a:r>
            <a:r>
              <a:rPr sz="2062" spc="-65" dirty="0">
                <a:latin typeface="Calibri"/>
                <a:cs typeface="Calibri"/>
              </a:rPr>
              <a:t> </a:t>
            </a:r>
            <a:r>
              <a:rPr sz="2062" spc="-27" dirty="0">
                <a:latin typeface="Calibri"/>
                <a:cs typeface="Calibri"/>
              </a:rPr>
              <a:t>ideas,</a:t>
            </a:r>
            <a:r>
              <a:rPr sz="2062" spc="-36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and</a:t>
            </a:r>
            <a:r>
              <a:rPr sz="2062" spc="-56" dirty="0">
                <a:latin typeface="Calibri"/>
                <a:cs typeface="Calibri"/>
              </a:rPr>
              <a:t> </a:t>
            </a:r>
            <a:r>
              <a:rPr sz="2062" spc="-36" dirty="0">
                <a:latin typeface="Calibri"/>
                <a:cs typeface="Calibri"/>
              </a:rPr>
              <a:t>establishing</a:t>
            </a:r>
            <a:r>
              <a:rPr sz="2062" spc="-48" dirty="0">
                <a:latin typeface="Calibri"/>
                <a:cs typeface="Calibri"/>
              </a:rPr>
              <a:t> </a:t>
            </a:r>
            <a:r>
              <a:rPr sz="2062" spc="-36" dirty="0">
                <a:latin typeface="Calibri"/>
                <a:cs typeface="Calibri"/>
              </a:rPr>
              <a:t>processes</a:t>
            </a:r>
            <a:r>
              <a:rPr sz="2062" spc="-48" dirty="0">
                <a:latin typeface="Calibri"/>
                <a:cs typeface="Calibri"/>
              </a:rPr>
              <a:t> </a:t>
            </a:r>
            <a:r>
              <a:rPr sz="2062" spc="-15" dirty="0">
                <a:latin typeface="Calibri"/>
                <a:cs typeface="Calibri"/>
              </a:rPr>
              <a:t>for</a:t>
            </a:r>
            <a:r>
              <a:rPr sz="2062" spc="-48" dirty="0">
                <a:latin typeface="Calibri"/>
                <a:cs typeface="Calibri"/>
              </a:rPr>
              <a:t> </a:t>
            </a:r>
            <a:r>
              <a:rPr sz="2062" spc="-36" dirty="0">
                <a:latin typeface="Calibri"/>
                <a:cs typeface="Calibri"/>
              </a:rPr>
              <a:t>evaluating</a:t>
            </a:r>
            <a:r>
              <a:rPr sz="2062" spc="-48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and</a:t>
            </a:r>
            <a:r>
              <a:rPr sz="2062" spc="-48" dirty="0">
                <a:latin typeface="Calibri"/>
                <a:cs typeface="Calibri"/>
              </a:rPr>
              <a:t> </a:t>
            </a:r>
            <a:r>
              <a:rPr sz="2062" spc="-15" dirty="0">
                <a:latin typeface="Calibri"/>
                <a:cs typeface="Calibri"/>
              </a:rPr>
              <a:t>rewarding </a:t>
            </a:r>
            <a:r>
              <a:rPr sz="2062" spc="-36" dirty="0">
                <a:latin typeface="Calibri"/>
                <a:cs typeface="Calibri"/>
              </a:rPr>
              <a:t>creative</a:t>
            </a:r>
            <a:r>
              <a:rPr sz="2062" spc="-65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and</a:t>
            </a:r>
            <a:r>
              <a:rPr sz="2062" spc="-65" dirty="0">
                <a:latin typeface="Calibri"/>
                <a:cs typeface="Calibri"/>
              </a:rPr>
              <a:t> </a:t>
            </a:r>
            <a:r>
              <a:rPr sz="2062" spc="-36" dirty="0">
                <a:latin typeface="Calibri"/>
                <a:cs typeface="Calibri"/>
              </a:rPr>
              <a:t>innovative</a:t>
            </a:r>
            <a:r>
              <a:rPr sz="2062" spc="-56" dirty="0">
                <a:latin typeface="Calibri"/>
                <a:cs typeface="Calibri"/>
              </a:rPr>
              <a:t> </a:t>
            </a:r>
            <a:r>
              <a:rPr sz="2062" spc="-15" dirty="0">
                <a:latin typeface="Calibri"/>
                <a:cs typeface="Calibri"/>
              </a:rPr>
              <a:t>thinking.</a:t>
            </a:r>
            <a:endParaRPr sz="2062" dirty="0">
              <a:latin typeface="Calibri"/>
              <a:cs typeface="Calibri"/>
            </a:endParaRPr>
          </a:p>
          <a:p>
            <a:pPr>
              <a:spcBef>
                <a:spcPts val="65"/>
              </a:spcBef>
            </a:pPr>
            <a:endParaRPr sz="1993" dirty="0">
              <a:latin typeface="Calibri"/>
              <a:cs typeface="Calibri"/>
            </a:endParaRPr>
          </a:p>
          <a:p>
            <a:pPr marL="17447" marR="89848">
              <a:lnSpc>
                <a:spcPct val="95400"/>
              </a:lnSpc>
            </a:pPr>
            <a:r>
              <a:rPr sz="2062" spc="-36" dirty="0">
                <a:latin typeface="Calibri"/>
                <a:cs typeface="Calibri"/>
              </a:rPr>
              <a:t>Overall,</a:t>
            </a:r>
            <a:r>
              <a:rPr sz="2062" spc="-41" dirty="0">
                <a:latin typeface="Calibri"/>
                <a:cs typeface="Calibri"/>
              </a:rPr>
              <a:t> </a:t>
            </a:r>
            <a:r>
              <a:rPr sz="2062" spc="-36" dirty="0">
                <a:latin typeface="Calibri"/>
                <a:cs typeface="Calibri"/>
              </a:rPr>
              <a:t>fostering</a:t>
            </a:r>
            <a:r>
              <a:rPr sz="2062" spc="-48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a</a:t>
            </a:r>
            <a:r>
              <a:rPr sz="2062" spc="-48" dirty="0">
                <a:latin typeface="Calibri"/>
                <a:cs typeface="Calibri"/>
              </a:rPr>
              <a:t> </a:t>
            </a:r>
            <a:r>
              <a:rPr sz="2062" spc="-27" dirty="0">
                <a:latin typeface="Calibri"/>
                <a:cs typeface="Calibri"/>
              </a:rPr>
              <a:t>culture</a:t>
            </a:r>
            <a:r>
              <a:rPr sz="2062" spc="-48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of</a:t>
            </a:r>
            <a:r>
              <a:rPr sz="2062" spc="-36" dirty="0">
                <a:latin typeface="Calibri"/>
                <a:cs typeface="Calibri"/>
              </a:rPr>
              <a:t> creativity</a:t>
            </a:r>
            <a:r>
              <a:rPr sz="2062" spc="-56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and</a:t>
            </a:r>
            <a:r>
              <a:rPr sz="2062" spc="-48" dirty="0">
                <a:latin typeface="Calibri"/>
                <a:cs typeface="Calibri"/>
              </a:rPr>
              <a:t> </a:t>
            </a:r>
            <a:r>
              <a:rPr sz="2062" spc="-36" dirty="0">
                <a:latin typeface="Calibri"/>
                <a:cs typeface="Calibri"/>
              </a:rPr>
              <a:t>innovation</a:t>
            </a:r>
            <a:r>
              <a:rPr sz="2062" spc="-48" dirty="0">
                <a:latin typeface="Calibri"/>
                <a:cs typeface="Calibri"/>
              </a:rPr>
              <a:t> </a:t>
            </a:r>
            <a:r>
              <a:rPr sz="2062" spc="-27" dirty="0">
                <a:latin typeface="Calibri"/>
                <a:cs typeface="Calibri"/>
              </a:rPr>
              <a:t>within</a:t>
            </a:r>
            <a:r>
              <a:rPr sz="2062" spc="-48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an</a:t>
            </a:r>
            <a:r>
              <a:rPr sz="2062" spc="-48" dirty="0">
                <a:latin typeface="Calibri"/>
                <a:cs typeface="Calibri"/>
              </a:rPr>
              <a:t> </a:t>
            </a:r>
            <a:r>
              <a:rPr sz="2062" spc="-41" dirty="0">
                <a:latin typeface="Calibri"/>
                <a:cs typeface="Calibri"/>
              </a:rPr>
              <a:t>organization</a:t>
            </a:r>
            <a:r>
              <a:rPr sz="2062" spc="-56" dirty="0">
                <a:latin typeface="Calibri"/>
                <a:cs typeface="Calibri"/>
              </a:rPr>
              <a:t> </a:t>
            </a:r>
            <a:r>
              <a:rPr sz="2062" spc="-15" dirty="0">
                <a:latin typeface="Calibri"/>
                <a:cs typeface="Calibri"/>
              </a:rPr>
              <a:t>can</a:t>
            </a:r>
            <a:r>
              <a:rPr sz="2062" spc="-48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be</a:t>
            </a:r>
            <a:r>
              <a:rPr sz="2062" spc="-48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a</a:t>
            </a:r>
            <a:r>
              <a:rPr sz="2062" spc="-48" dirty="0">
                <a:latin typeface="Calibri"/>
                <a:cs typeface="Calibri"/>
              </a:rPr>
              <a:t> </a:t>
            </a:r>
            <a:r>
              <a:rPr sz="2062" spc="-27" dirty="0">
                <a:latin typeface="Calibri"/>
                <a:cs typeface="Calibri"/>
              </a:rPr>
              <a:t>powerful</a:t>
            </a:r>
            <a:r>
              <a:rPr sz="2062" spc="-36" dirty="0">
                <a:latin typeface="Calibri"/>
                <a:cs typeface="Calibri"/>
              </a:rPr>
              <a:t> way</a:t>
            </a:r>
            <a:r>
              <a:rPr sz="2062" spc="-48" dirty="0">
                <a:latin typeface="Calibri"/>
                <a:cs typeface="Calibri"/>
              </a:rPr>
              <a:t> </a:t>
            </a:r>
            <a:r>
              <a:rPr sz="2062" spc="-36" dirty="0">
                <a:latin typeface="Calibri"/>
                <a:cs typeface="Calibri"/>
              </a:rPr>
              <a:t>to stimulate</a:t>
            </a:r>
            <a:r>
              <a:rPr sz="2062" spc="-41" dirty="0">
                <a:latin typeface="Calibri"/>
                <a:cs typeface="Calibri"/>
              </a:rPr>
              <a:t> </a:t>
            </a:r>
            <a:r>
              <a:rPr sz="2062" spc="-36" dirty="0">
                <a:latin typeface="Calibri"/>
                <a:cs typeface="Calibri"/>
              </a:rPr>
              <a:t>radical</a:t>
            </a:r>
            <a:r>
              <a:rPr sz="2062" spc="-41" dirty="0">
                <a:latin typeface="Calibri"/>
                <a:cs typeface="Calibri"/>
              </a:rPr>
              <a:t> </a:t>
            </a:r>
            <a:r>
              <a:rPr sz="2062" spc="-36" dirty="0">
                <a:latin typeface="Calibri"/>
                <a:cs typeface="Calibri"/>
              </a:rPr>
              <a:t>innovation</a:t>
            </a:r>
            <a:r>
              <a:rPr sz="2062" spc="-41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and</a:t>
            </a:r>
            <a:r>
              <a:rPr sz="2062" spc="-41" dirty="0">
                <a:latin typeface="Calibri"/>
                <a:cs typeface="Calibri"/>
              </a:rPr>
              <a:t> </a:t>
            </a:r>
            <a:r>
              <a:rPr sz="2062" spc="-15" dirty="0">
                <a:latin typeface="Calibri"/>
                <a:cs typeface="Calibri"/>
              </a:rPr>
              <a:t>drive</a:t>
            </a:r>
            <a:r>
              <a:rPr sz="2062" spc="-41" dirty="0">
                <a:latin typeface="Calibri"/>
                <a:cs typeface="Calibri"/>
              </a:rPr>
              <a:t> organizational</a:t>
            </a:r>
            <a:r>
              <a:rPr sz="2062" spc="-36" dirty="0">
                <a:latin typeface="Calibri"/>
                <a:cs typeface="Calibri"/>
              </a:rPr>
              <a:t> </a:t>
            </a:r>
            <a:r>
              <a:rPr sz="2062" spc="-27" dirty="0">
                <a:latin typeface="Calibri"/>
                <a:cs typeface="Calibri"/>
              </a:rPr>
              <a:t>success.</a:t>
            </a:r>
            <a:r>
              <a:rPr sz="2062" spc="-41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By</a:t>
            </a:r>
            <a:r>
              <a:rPr sz="2062" spc="-48" dirty="0">
                <a:latin typeface="Calibri"/>
                <a:cs typeface="Calibri"/>
              </a:rPr>
              <a:t> </a:t>
            </a:r>
            <a:r>
              <a:rPr sz="2062" spc="-36" dirty="0">
                <a:latin typeface="Calibri"/>
                <a:cs typeface="Calibri"/>
              </a:rPr>
              <a:t>embracing</a:t>
            </a:r>
            <a:r>
              <a:rPr sz="2062" spc="-41" dirty="0">
                <a:latin typeface="Calibri"/>
                <a:cs typeface="Calibri"/>
              </a:rPr>
              <a:t> </a:t>
            </a:r>
            <a:r>
              <a:rPr sz="2062" spc="-15" dirty="0">
                <a:latin typeface="Calibri"/>
                <a:cs typeface="Calibri"/>
              </a:rPr>
              <a:t>this</a:t>
            </a:r>
            <a:r>
              <a:rPr sz="2062" spc="-48" dirty="0">
                <a:latin typeface="Calibri"/>
                <a:cs typeface="Calibri"/>
              </a:rPr>
              <a:t> </a:t>
            </a:r>
            <a:r>
              <a:rPr sz="2062" spc="-27" dirty="0">
                <a:latin typeface="Calibri"/>
                <a:cs typeface="Calibri"/>
              </a:rPr>
              <a:t>practice,</a:t>
            </a:r>
            <a:r>
              <a:rPr sz="2062" spc="-36" dirty="0">
                <a:latin typeface="Calibri"/>
                <a:cs typeface="Calibri"/>
              </a:rPr>
              <a:t> </a:t>
            </a:r>
            <a:r>
              <a:rPr sz="2062" spc="-27" dirty="0">
                <a:latin typeface="Calibri"/>
                <a:cs typeface="Calibri"/>
              </a:rPr>
              <a:t>HRM</a:t>
            </a:r>
            <a:r>
              <a:rPr sz="2062" spc="-69" dirty="0">
                <a:latin typeface="Calibri"/>
                <a:cs typeface="Calibri"/>
              </a:rPr>
              <a:t> </a:t>
            </a:r>
            <a:r>
              <a:rPr sz="2062" spc="-15" dirty="0">
                <a:latin typeface="Calibri"/>
                <a:cs typeface="Calibri"/>
              </a:rPr>
              <a:t>can</a:t>
            </a:r>
            <a:r>
              <a:rPr sz="2062" spc="-41" dirty="0">
                <a:latin typeface="Calibri"/>
                <a:cs typeface="Calibri"/>
              </a:rPr>
              <a:t> </a:t>
            </a:r>
            <a:r>
              <a:rPr sz="2062" spc="-27" dirty="0">
                <a:latin typeface="Calibri"/>
                <a:cs typeface="Calibri"/>
              </a:rPr>
              <a:t>help </a:t>
            </a:r>
            <a:r>
              <a:rPr sz="2062" dirty="0">
                <a:latin typeface="Calibri"/>
                <a:cs typeface="Calibri"/>
              </a:rPr>
              <a:t>to</a:t>
            </a:r>
            <a:r>
              <a:rPr sz="2062" spc="-74" dirty="0">
                <a:latin typeface="Calibri"/>
                <a:cs typeface="Calibri"/>
              </a:rPr>
              <a:t> </a:t>
            </a:r>
            <a:r>
              <a:rPr sz="2062" spc="-36" dirty="0">
                <a:latin typeface="Calibri"/>
                <a:cs typeface="Calibri"/>
              </a:rPr>
              <a:t>create</a:t>
            </a:r>
            <a:r>
              <a:rPr sz="2062" spc="-65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an</a:t>
            </a:r>
            <a:r>
              <a:rPr sz="2062" spc="-65" dirty="0">
                <a:latin typeface="Calibri"/>
                <a:cs typeface="Calibri"/>
              </a:rPr>
              <a:t> </a:t>
            </a:r>
            <a:r>
              <a:rPr sz="2062" spc="-41" dirty="0">
                <a:latin typeface="Calibri"/>
                <a:cs typeface="Calibri"/>
              </a:rPr>
              <a:t>environment</a:t>
            </a:r>
            <a:r>
              <a:rPr sz="2062" spc="-48" dirty="0">
                <a:latin typeface="Calibri"/>
                <a:cs typeface="Calibri"/>
              </a:rPr>
              <a:t> </a:t>
            </a:r>
            <a:r>
              <a:rPr sz="2062" spc="-15" dirty="0">
                <a:latin typeface="Calibri"/>
                <a:cs typeface="Calibri"/>
              </a:rPr>
              <a:t>that</a:t>
            </a:r>
            <a:r>
              <a:rPr sz="2062" spc="-56" dirty="0">
                <a:latin typeface="Calibri"/>
                <a:cs typeface="Calibri"/>
              </a:rPr>
              <a:t> </a:t>
            </a:r>
            <a:r>
              <a:rPr sz="2062" spc="-41" dirty="0">
                <a:latin typeface="Calibri"/>
                <a:cs typeface="Calibri"/>
              </a:rPr>
              <a:t>encourages</a:t>
            </a:r>
            <a:r>
              <a:rPr sz="2062" spc="-65" dirty="0">
                <a:latin typeface="Calibri"/>
                <a:cs typeface="Calibri"/>
              </a:rPr>
              <a:t> </a:t>
            </a:r>
            <a:r>
              <a:rPr sz="2062" spc="-36" dirty="0">
                <a:latin typeface="Calibri"/>
                <a:cs typeface="Calibri"/>
              </a:rPr>
              <a:t>employees</a:t>
            </a:r>
            <a:r>
              <a:rPr sz="2062" spc="-65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to</a:t>
            </a:r>
            <a:r>
              <a:rPr sz="2062" spc="-56" dirty="0">
                <a:latin typeface="Calibri"/>
                <a:cs typeface="Calibri"/>
              </a:rPr>
              <a:t> </a:t>
            </a:r>
            <a:r>
              <a:rPr sz="2062" spc="-15" dirty="0">
                <a:latin typeface="Calibri"/>
                <a:cs typeface="Calibri"/>
              </a:rPr>
              <a:t>think</a:t>
            </a:r>
            <a:r>
              <a:rPr sz="2062" spc="-69" dirty="0">
                <a:latin typeface="Calibri"/>
                <a:cs typeface="Calibri"/>
              </a:rPr>
              <a:t> </a:t>
            </a:r>
            <a:r>
              <a:rPr sz="2062" spc="-36" dirty="0">
                <a:latin typeface="Calibri"/>
                <a:cs typeface="Calibri"/>
              </a:rPr>
              <a:t>creatively</a:t>
            </a:r>
            <a:r>
              <a:rPr sz="2062" spc="-65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and</a:t>
            </a:r>
            <a:r>
              <a:rPr sz="2062" spc="-65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to</a:t>
            </a:r>
            <a:r>
              <a:rPr sz="2062" spc="-56" dirty="0">
                <a:latin typeface="Calibri"/>
                <a:cs typeface="Calibri"/>
              </a:rPr>
              <a:t> </a:t>
            </a:r>
            <a:r>
              <a:rPr sz="2062" spc="-41" dirty="0">
                <a:latin typeface="Calibri"/>
                <a:cs typeface="Calibri"/>
              </a:rPr>
              <a:t>take</a:t>
            </a:r>
            <a:r>
              <a:rPr sz="2062" spc="-65" dirty="0">
                <a:latin typeface="Calibri"/>
                <a:cs typeface="Calibri"/>
              </a:rPr>
              <a:t> </a:t>
            </a:r>
            <a:r>
              <a:rPr sz="2062" spc="-27" dirty="0">
                <a:latin typeface="Calibri"/>
                <a:cs typeface="Calibri"/>
              </a:rPr>
              <a:t>risks,</a:t>
            </a:r>
            <a:r>
              <a:rPr sz="2062" spc="-48" dirty="0">
                <a:latin typeface="Calibri"/>
                <a:cs typeface="Calibri"/>
              </a:rPr>
              <a:t> </a:t>
            </a:r>
            <a:r>
              <a:rPr sz="2062" spc="-15" dirty="0">
                <a:latin typeface="Calibri"/>
                <a:cs typeface="Calibri"/>
              </a:rPr>
              <a:t>which</a:t>
            </a:r>
            <a:r>
              <a:rPr sz="2062" spc="-56" dirty="0">
                <a:latin typeface="Calibri"/>
                <a:cs typeface="Calibri"/>
              </a:rPr>
              <a:t> </a:t>
            </a:r>
            <a:r>
              <a:rPr sz="2062" spc="-36" dirty="0">
                <a:latin typeface="Calibri"/>
                <a:cs typeface="Calibri"/>
              </a:rPr>
              <a:t>can ultimately</a:t>
            </a:r>
            <a:r>
              <a:rPr sz="2062" spc="-82" dirty="0">
                <a:latin typeface="Calibri"/>
                <a:cs typeface="Calibri"/>
              </a:rPr>
              <a:t> </a:t>
            </a:r>
            <a:r>
              <a:rPr sz="2062" spc="-15" dirty="0">
                <a:latin typeface="Calibri"/>
                <a:cs typeface="Calibri"/>
              </a:rPr>
              <a:t>lead</a:t>
            </a:r>
            <a:r>
              <a:rPr sz="2062" spc="-65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to</a:t>
            </a:r>
            <a:r>
              <a:rPr sz="2062" spc="-65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the</a:t>
            </a:r>
            <a:r>
              <a:rPr sz="2062" spc="-65" dirty="0">
                <a:latin typeface="Calibri"/>
                <a:cs typeface="Calibri"/>
              </a:rPr>
              <a:t> </a:t>
            </a:r>
            <a:r>
              <a:rPr sz="2062" spc="-36" dirty="0">
                <a:latin typeface="Calibri"/>
                <a:cs typeface="Calibri"/>
              </a:rPr>
              <a:t>development</a:t>
            </a:r>
            <a:r>
              <a:rPr sz="2062" spc="-56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of</a:t>
            </a:r>
            <a:r>
              <a:rPr sz="2062" spc="-48" dirty="0">
                <a:latin typeface="Calibri"/>
                <a:cs typeface="Calibri"/>
              </a:rPr>
              <a:t> </a:t>
            </a:r>
            <a:r>
              <a:rPr sz="2062" spc="-15" dirty="0">
                <a:latin typeface="Calibri"/>
                <a:cs typeface="Calibri"/>
              </a:rPr>
              <a:t>new</a:t>
            </a:r>
            <a:r>
              <a:rPr sz="2062" spc="-74" dirty="0">
                <a:latin typeface="Calibri"/>
                <a:cs typeface="Calibri"/>
              </a:rPr>
              <a:t> </a:t>
            </a:r>
            <a:r>
              <a:rPr sz="2062" dirty="0">
                <a:latin typeface="Calibri"/>
                <a:cs typeface="Calibri"/>
              </a:rPr>
              <a:t>and</a:t>
            </a:r>
            <a:r>
              <a:rPr sz="2062" spc="-69" dirty="0">
                <a:latin typeface="Calibri"/>
                <a:cs typeface="Calibri"/>
              </a:rPr>
              <a:t> </a:t>
            </a:r>
            <a:r>
              <a:rPr sz="2062" spc="-36" dirty="0">
                <a:latin typeface="Calibri"/>
                <a:cs typeface="Calibri"/>
              </a:rPr>
              <a:t>innovative</a:t>
            </a:r>
            <a:r>
              <a:rPr sz="2062" spc="-56" dirty="0">
                <a:latin typeface="Calibri"/>
                <a:cs typeface="Calibri"/>
              </a:rPr>
              <a:t> </a:t>
            </a:r>
            <a:r>
              <a:rPr sz="2062" spc="-15" dirty="0">
                <a:latin typeface="Calibri"/>
                <a:cs typeface="Calibri"/>
              </a:rPr>
              <a:t>ideas</a:t>
            </a:r>
            <a:r>
              <a:rPr sz="2062" spc="-65" dirty="0">
                <a:latin typeface="Calibri"/>
                <a:cs typeface="Calibri"/>
              </a:rPr>
              <a:t> </a:t>
            </a:r>
            <a:r>
              <a:rPr sz="2062" spc="-15" dirty="0">
                <a:latin typeface="Calibri"/>
                <a:cs typeface="Calibri"/>
              </a:rPr>
              <a:t>that</a:t>
            </a:r>
            <a:r>
              <a:rPr sz="2062" spc="-56" dirty="0">
                <a:latin typeface="Calibri"/>
                <a:cs typeface="Calibri"/>
              </a:rPr>
              <a:t> </a:t>
            </a:r>
            <a:r>
              <a:rPr sz="2062" spc="-15" dirty="0">
                <a:latin typeface="Calibri"/>
                <a:cs typeface="Calibri"/>
              </a:rPr>
              <a:t>can</a:t>
            </a:r>
            <a:r>
              <a:rPr sz="2062" spc="-65" dirty="0">
                <a:latin typeface="Calibri"/>
                <a:cs typeface="Calibri"/>
              </a:rPr>
              <a:t> </a:t>
            </a:r>
            <a:r>
              <a:rPr sz="2062" spc="-27" dirty="0">
                <a:latin typeface="Calibri"/>
                <a:cs typeface="Calibri"/>
              </a:rPr>
              <a:t>drive</a:t>
            </a:r>
            <a:r>
              <a:rPr sz="2062" spc="-56" dirty="0">
                <a:latin typeface="Calibri"/>
                <a:cs typeface="Calibri"/>
              </a:rPr>
              <a:t> </a:t>
            </a:r>
            <a:r>
              <a:rPr sz="2062" spc="-41" dirty="0">
                <a:latin typeface="Calibri"/>
                <a:cs typeface="Calibri"/>
              </a:rPr>
              <a:t>organizational</a:t>
            </a:r>
            <a:r>
              <a:rPr sz="2062" spc="-48" dirty="0">
                <a:latin typeface="Calibri"/>
                <a:cs typeface="Calibri"/>
              </a:rPr>
              <a:t> </a:t>
            </a:r>
            <a:r>
              <a:rPr sz="2062" spc="-15" dirty="0">
                <a:latin typeface="Calibri"/>
                <a:cs typeface="Calibri"/>
              </a:rPr>
              <a:t>growth </a:t>
            </a:r>
            <a:r>
              <a:rPr sz="2062" dirty="0">
                <a:latin typeface="Calibri"/>
                <a:cs typeface="Calibri"/>
              </a:rPr>
              <a:t>and</a:t>
            </a:r>
            <a:r>
              <a:rPr sz="2062" spc="-106" dirty="0">
                <a:latin typeface="Calibri"/>
                <a:cs typeface="Calibri"/>
              </a:rPr>
              <a:t> </a:t>
            </a:r>
            <a:r>
              <a:rPr sz="2062" spc="-15" dirty="0">
                <a:latin typeface="Calibri"/>
                <a:cs typeface="Calibri"/>
              </a:rPr>
              <a:t>success.</a:t>
            </a:r>
            <a:endParaRPr sz="2062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5521" y="1377583"/>
            <a:ext cx="11790420" cy="694189"/>
          </a:xfrm>
          <a:prstGeom prst="rect">
            <a:avLst/>
          </a:prstGeom>
        </p:spPr>
        <p:txBody>
          <a:bodyPr vert="horz" wrap="square" lIns="0" tIns="17445" rIns="0" bIns="0" rtlCol="0">
            <a:spAutoFit/>
          </a:bodyPr>
          <a:lstStyle/>
          <a:p>
            <a:pPr marL="1339880">
              <a:spcBef>
                <a:spcPts val="139"/>
              </a:spcBef>
            </a:pPr>
            <a:r>
              <a:rPr dirty="0"/>
              <a:t>Faculty</a:t>
            </a:r>
            <a:r>
              <a:rPr spc="-7" dirty="0"/>
              <a:t> </a:t>
            </a:r>
            <a:r>
              <a:rPr spc="-15" dirty="0"/>
              <a:t>Feedback</a:t>
            </a:r>
            <a:r>
              <a:rPr lang="en-US" spc="-15" dirty="0"/>
              <a:t> (Example 3)</a:t>
            </a:r>
            <a:endParaRPr spc="-15" dirty="0"/>
          </a:p>
        </p:txBody>
      </p:sp>
      <p:sp>
        <p:nvSpPr>
          <p:cNvPr id="3" name="object 3"/>
          <p:cNvSpPr txBox="1"/>
          <p:nvPr/>
        </p:nvSpPr>
        <p:spPr>
          <a:xfrm>
            <a:off x="1498600" y="2998835"/>
            <a:ext cx="10492304" cy="355849"/>
          </a:xfrm>
          <a:prstGeom prst="rect">
            <a:avLst/>
          </a:prstGeom>
        </p:spPr>
        <p:txBody>
          <a:bodyPr vert="horz" wrap="square" lIns="0" tIns="17445" rIns="0" bIns="0" rtlCol="0">
            <a:spAutoFit/>
          </a:bodyPr>
          <a:lstStyle/>
          <a:p>
            <a:pPr marL="271292" indent="-253845">
              <a:spcBef>
                <a:spcPts val="139"/>
              </a:spcBef>
              <a:buFont typeface="Arial"/>
              <a:buChar char="•"/>
              <a:tabLst>
                <a:tab pos="271292" algn="l"/>
              </a:tabLst>
            </a:pPr>
            <a:r>
              <a:rPr sz="2198" dirty="0">
                <a:latin typeface="Calibri"/>
                <a:cs typeface="Calibri"/>
              </a:rPr>
              <a:t>The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essay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mentions</a:t>
            </a:r>
            <a:r>
              <a:rPr sz="2198" spc="41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general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HRM</a:t>
            </a:r>
            <a:r>
              <a:rPr sz="2198" spc="48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practices,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rather</a:t>
            </a:r>
            <a:r>
              <a:rPr sz="2198" spc="41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than</a:t>
            </a:r>
            <a:r>
              <a:rPr sz="2198" spc="41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the</a:t>
            </a:r>
            <a:r>
              <a:rPr sz="2198" spc="41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specific</a:t>
            </a:r>
            <a:r>
              <a:rPr sz="2198" spc="41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ones</a:t>
            </a:r>
            <a:r>
              <a:rPr sz="2198" spc="41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discussed</a:t>
            </a:r>
            <a:r>
              <a:rPr sz="2198" spc="41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in</a:t>
            </a:r>
            <a:r>
              <a:rPr sz="2198" spc="41" dirty="0">
                <a:latin typeface="Calibri"/>
                <a:cs typeface="Calibri"/>
              </a:rPr>
              <a:t> </a:t>
            </a:r>
            <a:r>
              <a:rPr sz="2198" spc="-36" dirty="0">
                <a:latin typeface="Calibri"/>
                <a:cs typeface="Calibri"/>
              </a:rPr>
              <a:t>the</a:t>
            </a:r>
            <a:endParaRPr sz="2198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52452" y="3243084"/>
            <a:ext cx="10022995" cy="355849"/>
          </a:xfrm>
          <a:prstGeom prst="rect">
            <a:avLst/>
          </a:prstGeom>
        </p:spPr>
        <p:txBody>
          <a:bodyPr vert="horz" wrap="square" lIns="0" tIns="17445" rIns="0" bIns="0" rtlCol="0">
            <a:spAutoFit/>
          </a:bodyPr>
          <a:lstStyle/>
          <a:p>
            <a:pPr marL="17447">
              <a:spcBef>
                <a:spcPts val="139"/>
              </a:spcBef>
            </a:pPr>
            <a:r>
              <a:rPr sz="2198" dirty="0">
                <a:latin typeface="Calibri"/>
                <a:cs typeface="Calibri"/>
              </a:rPr>
              <a:t>article.</a:t>
            </a:r>
            <a:r>
              <a:rPr sz="2198" spc="549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The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impacts</a:t>
            </a:r>
            <a:r>
              <a:rPr sz="2198" spc="41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of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HRM</a:t>
            </a:r>
            <a:r>
              <a:rPr sz="2198" spc="41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practices</a:t>
            </a:r>
            <a:r>
              <a:rPr sz="2198" spc="41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are</a:t>
            </a:r>
            <a:r>
              <a:rPr sz="2198" spc="48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discussed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in</a:t>
            </a:r>
            <a:r>
              <a:rPr sz="2198" spc="41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general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terms,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rather</a:t>
            </a:r>
            <a:r>
              <a:rPr sz="2198" spc="41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than</a:t>
            </a:r>
            <a:r>
              <a:rPr sz="2198" spc="41" dirty="0">
                <a:latin typeface="Calibri"/>
                <a:cs typeface="Calibri"/>
              </a:rPr>
              <a:t> </a:t>
            </a:r>
            <a:r>
              <a:rPr sz="2198" spc="-15" dirty="0">
                <a:latin typeface="Calibri"/>
                <a:cs typeface="Calibri"/>
              </a:rPr>
              <a:t>citing</a:t>
            </a:r>
            <a:endParaRPr lang="en-US" sz="2198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52442" y="3475704"/>
            <a:ext cx="3644569" cy="355849"/>
          </a:xfrm>
          <a:prstGeom prst="rect">
            <a:avLst/>
          </a:prstGeom>
        </p:spPr>
        <p:txBody>
          <a:bodyPr vert="horz" wrap="square" lIns="0" tIns="17445" rIns="0" bIns="0" rtlCol="0">
            <a:spAutoFit/>
          </a:bodyPr>
          <a:lstStyle/>
          <a:p>
            <a:pPr marL="17447">
              <a:spcBef>
                <a:spcPts val="139"/>
              </a:spcBef>
            </a:pPr>
            <a:r>
              <a:rPr lang="en-US" sz="2198" dirty="0">
                <a:latin typeface="Calibri"/>
                <a:cs typeface="Calibri"/>
              </a:rPr>
              <a:t>specific</a:t>
            </a:r>
            <a:r>
              <a:rPr lang="en-US" sz="2198" spc="23" dirty="0">
                <a:latin typeface="Calibri"/>
                <a:cs typeface="Calibri"/>
              </a:rPr>
              <a:t> </a:t>
            </a:r>
            <a:r>
              <a:rPr lang="en-US" sz="2198" dirty="0">
                <a:latin typeface="Calibri"/>
                <a:cs typeface="Calibri"/>
              </a:rPr>
              <a:t>results</a:t>
            </a:r>
            <a:r>
              <a:rPr lang="en-US" sz="2198" spc="41" dirty="0">
                <a:latin typeface="Calibri"/>
                <a:cs typeface="Calibri"/>
              </a:rPr>
              <a:t> </a:t>
            </a:r>
            <a:r>
              <a:rPr lang="en-US" sz="2198" dirty="0">
                <a:latin typeface="Calibri"/>
                <a:cs typeface="Calibri"/>
              </a:rPr>
              <a:t>from</a:t>
            </a:r>
            <a:r>
              <a:rPr lang="en-US" sz="2198" spc="48" dirty="0">
                <a:latin typeface="Calibri"/>
                <a:cs typeface="Calibri"/>
              </a:rPr>
              <a:t> </a:t>
            </a:r>
            <a:r>
              <a:rPr lang="en-US" sz="2198" dirty="0">
                <a:latin typeface="Calibri"/>
                <a:cs typeface="Calibri"/>
              </a:rPr>
              <a:t>the</a:t>
            </a:r>
            <a:r>
              <a:rPr lang="en-US" sz="2198" spc="41" dirty="0">
                <a:latin typeface="Calibri"/>
                <a:cs typeface="Calibri"/>
              </a:rPr>
              <a:t> </a:t>
            </a:r>
            <a:r>
              <a:rPr lang="en-US" sz="2198" spc="-15" dirty="0">
                <a:latin typeface="Calibri"/>
                <a:cs typeface="Calibri"/>
              </a:rPr>
              <a:t>article.</a:t>
            </a:r>
            <a:endParaRPr lang="en-US" sz="2198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98606" y="3987465"/>
            <a:ext cx="9220458" cy="355849"/>
          </a:xfrm>
          <a:prstGeom prst="rect">
            <a:avLst/>
          </a:prstGeom>
        </p:spPr>
        <p:txBody>
          <a:bodyPr vert="horz" wrap="square" lIns="0" tIns="17445" rIns="0" bIns="0" rtlCol="0">
            <a:spAutoFit/>
          </a:bodyPr>
          <a:lstStyle/>
          <a:p>
            <a:pPr marL="271292" indent="-253845">
              <a:spcBef>
                <a:spcPts val="139"/>
              </a:spcBef>
              <a:buFont typeface="Arial"/>
              <a:buChar char="•"/>
              <a:tabLst>
                <a:tab pos="271292" algn="l"/>
              </a:tabLst>
            </a:pPr>
            <a:r>
              <a:rPr sz="2198" dirty="0">
                <a:latin typeface="Calibri"/>
                <a:cs typeface="Calibri"/>
              </a:rPr>
              <a:t>The</a:t>
            </a:r>
            <a:r>
              <a:rPr sz="2198" spc="15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essay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does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not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discuss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how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an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HRM</a:t>
            </a:r>
            <a:r>
              <a:rPr sz="2198" spc="41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practice</a:t>
            </a:r>
            <a:r>
              <a:rPr sz="2198" spc="41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could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be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applied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in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a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spc="-15" dirty="0">
                <a:latin typeface="Calibri"/>
                <a:cs typeface="Calibri"/>
              </a:rPr>
              <a:t>specific</a:t>
            </a:r>
            <a:endParaRPr sz="2198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52449" y="4208454"/>
            <a:ext cx="5000155" cy="355849"/>
          </a:xfrm>
          <a:prstGeom prst="rect">
            <a:avLst/>
          </a:prstGeom>
        </p:spPr>
        <p:txBody>
          <a:bodyPr vert="horz" wrap="square" lIns="0" tIns="17445" rIns="0" bIns="0" rtlCol="0">
            <a:spAutoFit/>
          </a:bodyPr>
          <a:lstStyle/>
          <a:p>
            <a:pPr marL="17447">
              <a:spcBef>
                <a:spcPts val="139"/>
              </a:spcBef>
            </a:pPr>
            <a:r>
              <a:rPr sz="2198" dirty="0">
                <a:latin typeface="Calibri"/>
                <a:cs typeface="Calibri"/>
              </a:rPr>
              <a:t>organization,</a:t>
            </a:r>
            <a:r>
              <a:rPr sz="2198" spc="-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i.e.,</a:t>
            </a:r>
            <a:r>
              <a:rPr sz="2198" spc="15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where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the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student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spc="-15" dirty="0">
                <a:latin typeface="Calibri"/>
                <a:cs typeface="Calibri"/>
              </a:rPr>
              <a:t>works.</a:t>
            </a:r>
            <a:endParaRPr sz="2198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98606" y="4859790"/>
            <a:ext cx="10144247" cy="355849"/>
          </a:xfrm>
          <a:prstGeom prst="rect">
            <a:avLst/>
          </a:prstGeom>
        </p:spPr>
        <p:txBody>
          <a:bodyPr vert="horz" wrap="square" lIns="0" tIns="17445" rIns="0" bIns="0" rtlCol="0">
            <a:spAutoFit/>
          </a:bodyPr>
          <a:lstStyle/>
          <a:p>
            <a:pPr marL="271292" indent="-253845">
              <a:spcBef>
                <a:spcPts val="139"/>
              </a:spcBef>
              <a:buFont typeface="Arial"/>
              <a:buChar char="•"/>
              <a:tabLst>
                <a:tab pos="271292" algn="l"/>
              </a:tabLst>
            </a:pPr>
            <a:r>
              <a:rPr sz="2198" dirty="0">
                <a:latin typeface="Calibri"/>
                <a:cs typeface="Calibri"/>
              </a:rPr>
              <a:t>That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being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said,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if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an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instructor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rushed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through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their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grading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without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carefully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spc="-15" dirty="0">
                <a:latin typeface="Calibri"/>
                <a:cs typeface="Calibri"/>
              </a:rPr>
              <a:t>reading</a:t>
            </a:r>
            <a:endParaRPr sz="2198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52450" y="5104041"/>
            <a:ext cx="10094526" cy="355849"/>
          </a:xfrm>
          <a:prstGeom prst="rect">
            <a:avLst/>
          </a:prstGeom>
        </p:spPr>
        <p:txBody>
          <a:bodyPr vert="horz" wrap="square" lIns="0" tIns="17445" rIns="0" bIns="0" rtlCol="0">
            <a:spAutoFit/>
          </a:bodyPr>
          <a:lstStyle/>
          <a:p>
            <a:pPr marL="17447">
              <a:spcBef>
                <a:spcPts val="139"/>
              </a:spcBef>
            </a:pPr>
            <a:r>
              <a:rPr sz="2198" dirty="0">
                <a:latin typeface="Calibri"/>
                <a:cs typeface="Calibri"/>
              </a:rPr>
              <a:t>the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article,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then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it's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possible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the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student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would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receive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an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8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or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a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9,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maybe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losing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a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spc="-15" dirty="0">
                <a:latin typeface="Calibri"/>
                <a:cs typeface="Calibri"/>
              </a:rPr>
              <a:t>point</a:t>
            </a:r>
            <a:endParaRPr sz="2198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52452" y="5325030"/>
            <a:ext cx="5730291" cy="355849"/>
          </a:xfrm>
          <a:prstGeom prst="rect">
            <a:avLst/>
          </a:prstGeom>
        </p:spPr>
        <p:txBody>
          <a:bodyPr vert="horz" wrap="square" lIns="0" tIns="17445" rIns="0" bIns="0" rtlCol="0">
            <a:spAutoFit/>
          </a:bodyPr>
          <a:lstStyle/>
          <a:p>
            <a:pPr marL="17447">
              <a:spcBef>
                <a:spcPts val="139"/>
              </a:spcBef>
            </a:pPr>
            <a:r>
              <a:rPr sz="2198" dirty="0">
                <a:latin typeface="Calibri"/>
                <a:cs typeface="Calibri"/>
              </a:rPr>
              <a:t>or two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for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not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mentioning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their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own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spc="-15" dirty="0">
                <a:latin typeface="Calibri"/>
                <a:cs typeface="Calibri"/>
              </a:rPr>
              <a:t>organization.</a:t>
            </a:r>
            <a:endParaRPr sz="2198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98607" y="5976365"/>
            <a:ext cx="10192223" cy="355849"/>
          </a:xfrm>
          <a:prstGeom prst="rect">
            <a:avLst/>
          </a:prstGeom>
        </p:spPr>
        <p:txBody>
          <a:bodyPr vert="horz" wrap="square" lIns="0" tIns="17445" rIns="0" bIns="0" rtlCol="0">
            <a:spAutoFit/>
          </a:bodyPr>
          <a:lstStyle/>
          <a:p>
            <a:pPr marL="271292" indent="-253845">
              <a:spcBef>
                <a:spcPts val="139"/>
              </a:spcBef>
              <a:buFont typeface="Arial"/>
              <a:buChar char="•"/>
              <a:tabLst>
                <a:tab pos="271292" algn="l"/>
              </a:tabLst>
            </a:pPr>
            <a:r>
              <a:rPr sz="2198" dirty="0">
                <a:latin typeface="Calibri"/>
                <a:cs typeface="Calibri"/>
              </a:rPr>
              <a:t>So</a:t>
            </a:r>
            <a:r>
              <a:rPr sz="2198" spc="15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the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bottom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line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is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that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the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burden</a:t>
            </a:r>
            <a:r>
              <a:rPr sz="2198" spc="15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is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on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instructors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to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design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authentic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spc="-15" dirty="0">
                <a:latin typeface="Calibri"/>
                <a:cs typeface="Calibri"/>
              </a:rPr>
              <a:t>assessments</a:t>
            </a:r>
            <a:endParaRPr sz="2198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52444" y="6197351"/>
            <a:ext cx="5023711" cy="355849"/>
          </a:xfrm>
          <a:prstGeom prst="rect">
            <a:avLst/>
          </a:prstGeom>
        </p:spPr>
        <p:txBody>
          <a:bodyPr vert="horz" wrap="square" lIns="0" tIns="17445" rIns="0" bIns="0" rtlCol="0">
            <a:spAutoFit/>
          </a:bodyPr>
          <a:lstStyle/>
          <a:p>
            <a:pPr marL="17447">
              <a:spcBef>
                <a:spcPts val="139"/>
              </a:spcBef>
            </a:pPr>
            <a:r>
              <a:rPr sz="2198" dirty="0">
                <a:latin typeface="Calibri"/>
                <a:cs typeface="Calibri"/>
              </a:rPr>
              <a:t>and</a:t>
            </a:r>
            <a:r>
              <a:rPr sz="2198" spc="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carefully</a:t>
            </a:r>
            <a:r>
              <a:rPr sz="2198" spc="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evaluate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student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spc="-15" dirty="0">
                <a:latin typeface="Calibri"/>
                <a:cs typeface="Calibri"/>
              </a:rPr>
              <a:t>submissions.</a:t>
            </a:r>
            <a:endParaRPr sz="2198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5521" y="1295400"/>
            <a:ext cx="11790420" cy="694189"/>
          </a:xfrm>
          <a:prstGeom prst="rect">
            <a:avLst/>
          </a:prstGeom>
        </p:spPr>
        <p:txBody>
          <a:bodyPr vert="horz" wrap="square" lIns="0" tIns="17445" rIns="0" bIns="0" rtlCol="0">
            <a:spAutoFit/>
          </a:bodyPr>
          <a:lstStyle/>
          <a:p>
            <a:pPr marL="1339880">
              <a:spcBef>
                <a:spcPts val="139"/>
              </a:spcBef>
            </a:pPr>
            <a:r>
              <a:rPr dirty="0"/>
              <a:t>Example 4:</a:t>
            </a:r>
            <a:r>
              <a:rPr spc="7" dirty="0"/>
              <a:t> </a:t>
            </a:r>
            <a:r>
              <a:rPr dirty="0"/>
              <a:t>Psychology</a:t>
            </a:r>
            <a:r>
              <a:rPr spc="7" dirty="0"/>
              <a:t> </a:t>
            </a:r>
            <a:r>
              <a:rPr dirty="0"/>
              <a:t>Grad</a:t>
            </a:r>
            <a:r>
              <a:rPr spc="23" dirty="0"/>
              <a:t> </a:t>
            </a:r>
            <a:r>
              <a:rPr spc="-15" dirty="0"/>
              <a:t>Course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0560" y="2461155"/>
            <a:ext cx="12016254" cy="4380468"/>
          </a:xfrm>
          <a:prstGeom prst="rect">
            <a:avLst/>
          </a:prstGeom>
        </p:spPr>
        <p:txBody>
          <a:bodyPr vert="horz" wrap="square" lIns="0" tIns="27914" rIns="0" bIns="0" rtlCol="0">
            <a:spAutoFit/>
          </a:bodyPr>
          <a:lstStyle/>
          <a:p>
            <a:pPr marL="17447" marR="52339">
              <a:lnSpc>
                <a:spcPct val="96200"/>
              </a:lnSpc>
              <a:spcBef>
                <a:spcPts val="223"/>
              </a:spcBef>
            </a:pPr>
            <a:r>
              <a:rPr sz="1786" dirty="0">
                <a:latin typeface="Calibri"/>
                <a:cs typeface="Calibri"/>
              </a:rPr>
              <a:t>Write</a:t>
            </a:r>
            <a:r>
              <a:rPr sz="1786" spc="-5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a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short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paper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(2-</a:t>
            </a:r>
            <a:r>
              <a:rPr sz="1786" dirty="0">
                <a:latin typeface="Calibri"/>
                <a:cs typeface="Calibri"/>
              </a:rPr>
              <a:t>4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pages,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Times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New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Roman,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12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pt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font,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double-</a:t>
            </a:r>
            <a:r>
              <a:rPr sz="1786" dirty="0">
                <a:latin typeface="Calibri"/>
                <a:cs typeface="Calibri"/>
              </a:rPr>
              <a:t>spaced;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cover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and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references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pages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are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not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included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in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spc="-27" dirty="0">
                <a:latin typeface="Calibri"/>
                <a:cs typeface="Calibri"/>
              </a:rPr>
              <a:t>page </a:t>
            </a:r>
            <a:r>
              <a:rPr sz="1786" dirty="0">
                <a:latin typeface="Calibri"/>
                <a:cs typeface="Calibri"/>
              </a:rPr>
              <a:t>count)</a:t>
            </a:r>
            <a:r>
              <a:rPr sz="1786" spc="-5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in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which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you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briefly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describe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your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organizational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situation,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explain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the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problem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in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your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own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words,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and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analyze</a:t>
            </a:r>
            <a:r>
              <a:rPr sz="1786" spc="-36" dirty="0">
                <a:latin typeface="Calibri"/>
                <a:cs typeface="Calibri"/>
              </a:rPr>
              <a:t> the </a:t>
            </a:r>
            <a:r>
              <a:rPr sz="1786" spc="-15" dirty="0">
                <a:latin typeface="Calibri"/>
                <a:cs typeface="Calibri"/>
              </a:rPr>
              <a:t>implemented</a:t>
            </a:r>
            <a:r>
              <a:rPr sz="1786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solution.</a:t>
            </a:r>
            <a:endParaRPr sz="1786" dirty="0">
              <a:latin typeface="Calibri"/>
              <a:cs typeface="Calibri"/>
            </a:endParaRPr>
          </a:p>
          <a:p>
            <a:pPr>
              <a:spcBef>
                <a:spcPts val="56"/>
              </a:spcBef>
            </a:pPr>
            <a:endParaRPr sz="1650" dirty="0">
              <a:latin typeface="Calibri"/>
              <a:cs typeface="Calibri"/>
            </a:endParaRPr>
          </a:p>
          <a:p>
            <a:pPr marL="17447"/>
            <a:r>
              <a:rPr sz="1786" dirty="0">
                <a:latin typeface="Calibri"/>
                <a:cs typeface="Calibri"/>
              </a:rPr>
              <a:t>There</a:t>
            </a:r>
            <a:r>
              <a:rPr sz="1786" spc="-5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should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be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five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main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sections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of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your</a:t>
            </a:r>
            <a:r>
              <a:rPr sz="1786" spc="-36" dirty="0">
                <a:latin typeface="Calibri"/>
                <a:cs typeface="Calibri"/>
              </a:rPr>
              <a:t> paper.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Include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the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following:</a:t>
            </a:r>
            <a:endParaRPr sz="1786" dirty="0">
              <a:latin typeface="Calibri"/>
              <a:cs typeface="Calibri"/>
            </a:endParaRPr>
          </a:p>
          <a:p>
            <a:pPr marL="334096" indent="-317523">
              <a:lnSpc>
                <a:spcPts val="2124"/>
              </a:lnSpc>
              <a:spcBef>
                <a:spcPts val="56"/>
              </a:spcBef>
              <a:buFont typeface="Arial"/>
              <a:buChar char="•"/>
              <a:tabLst>
                <a:tab pos="334096" algn="l"/>
                <a:tab pos="334970" algn="l"/>
              </a:tabLst>
            </a:pPr>
            <a:r>
              <a:rPr sz="1786" b="1" spc="-15" dirty="0">
                <a:latin typeface="Calibri"/>
                <a:cs typeface="Calibri"/>
              </a:rPr>
              <a:t>Situation</a:t>
            </a:r>
            <a:r>
              <a:rPr sz="1786" b="1" spc="-27" dirty="0">
                <a:latin typeface="Calibri"/>
                <a:cs typeface="Calibri"/>
              </a:rPr>
              <a:t> </a:t>
            </a:r>
            <a:r>
              <a:rPr sz="1786" b="1" spc="-15" dirty="0">
                <a:latin typeface="Calibri"/>
                <a:cs typeface="Calibri"/>
              </a:rPr>
              <a:t>Description: </a:t>
            </a:r>
            <a:r>
              <a:rPr sz="1786" dirty="0">
                <a:latin typeface="Calibri"/>
                <a:cs typeface="Calibri"/>
              </a:rPr>
              <a:t>Briefly</a:t>
            </a:r>
            <a:r>
              <a:rPr sz="1786" spc="-7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highlight relevant </a:t>
            </a:r>
            <a:r>
              <a:rPr sz="1786" dirty="0">
                <a:latin typeface="Calibri"/>
                <a:cs typeface="Calibri"/>
              </a:rPr>
              <a:t>parts</a:t>
            </a:r>
            <a:r>
              <a:rPr sz="1786" spc="-15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of</a:t>
            </a:r>
            <a:r>
              <a:rPr sz="1786" spc="-15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the</a:t>
            </a:r>
            <a:r>
              <a:rPr sz="1786" spc="-7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scenario.</a:t>
            </a:r>
            <a:endParaRPr sz="1786" dirty="0">
              <a:latin typeface="Calibri"/>
              <a:cs typeface="Calibri"/>
            </a:endParaRPr>
          </a:p>
          <a:p>
            <a:pPr marL="334096" marR="109040" indent="-317523">
              <a:lnSpc>
                <a:spcPct val="98300"/>
              </a:lnSpc>
              <a:spcBef>
                <a:spcPts val="23"/>
              </a:spcBef>
              <a:buFont typeface="Arial"/>
              <a:buChar char="•"/>
              <a:tabLst>
                <a:tab pos="334096" algn="l"/>
                <a:tab pos="334970" algn="l"/>
              </a:tabLst>
            </a:pPr>
            <a:r>
              <a:rPr sz="1786" b="1" dirty="0">
                <a:latin typeface="Calibri"/>
                <a:cs typeface="Calibri"/>
              </a:rPr>
              <a:t>Model</a:t>
            </a:r>
            <a:r>
              <a:rPr sz="1786" b="1" spc="-69" dirty="0">
                <a:latin typeface="Calibri"/>
                <a:cs typeface="Calibri"/>
              </a:rPr>
              <a:t> </a:t>
            </a:r>
            <a:r>
              <a:rPr sz="1786" b="1" dirty="0">
                <a:latin typeface="Calibri"/>
                <a:cs typeface="Calibri"/>
              </a:rPr>
              <a:t>Summary:</a:t>
            </a:r>
            <a:r>
              <a:rPr sz="1786" b="1" spc="-5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Identify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the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creative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process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model.</a:t>
            </a:r>
            <a:r>
              <a:rPr sz="1786" spc="-5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Briefly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describe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each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stage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and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explain</a:t>
            </a:r>
            <a:r>
              <a:rPr sz="1786" spc="-5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its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purpose.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Be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sure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to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explain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spc="-36" dirty="0">
                <a:latin typeface="Calibri"/>
                <a:cs typeface="Calibri"/>
              </a:rPr>
              <a:t>in </a:t>
            </a:r>
            <a:r>
              <a:rPr sz="1786" dirty="0">
                <a:latin typeface="Calibri"/>
                <a:cs typeface="Calibri"/>
              </a:rPr>
              <a:t>your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own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words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and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cite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the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source(s)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of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your</a:t>
            </a:r>
            <a:r>
              <a:rPr sz="1786" spc="-27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information.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Contextualize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the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information.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In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other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words,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make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it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specific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spc="-36" dirty="0">
                <a:latin typeface="Calibri"/>
                <a:cs typeface="Calibri"/>
              </a:rPr>
              <a:t>to </a:t>
            </a:r>
            <a:r>
              <a:rPr sz="1786" spc="-27" dirty="0">
                <a:latin typeface="Calibri"/>
                <a:cs typeface="Calibri"/>
              </a:rPr>
              <a:t>Interface’s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situation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and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Anderson’s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identified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need/opportunity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to</a:t>
            </a:r>
            <a:r>
              <a:rPr sz="1786" spc="-23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do</a:t>
            </a:r>
            <a:r>
              <a:rPr sz="1786" spc="-27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business</a:t>
            </a:r>
            <a:r>
              <a:rPr sz="1786" spc="-27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differently.</a:t>
            </a:r>
            <a:endParaRPr sz="1786" dirty="0">
              <a:latin typeface="Calibri"/>
              <a:cs typeface="Calibri"/>
            </a:endParaRPr>
          </a:p>
          <a:p>
            <a:pPr marL="334096" marR="211101" indent="-317523">
              <a:lnSpc>
                <a:spcPts val="2103"/>
              </a:lnSpc>
              <a:spcBef>
                <a:spcPts val="155"/>
              </a:spcBef>
              <a:buFont typeface="Arial"/>
              <a:buChar char="•"/>
              <a:tabLst>
                <a:tab pos="334096" algn="l"/>
                <a:tab pos="334970" algn="l"/>
              </a:tabLst>
            </a:pPr>
            <a:r>
              <a:rPr sz="1786" b="1" dirty="0">
                <a:latin typeface="Calibri"/>
                <a:cs typeface="Calibri"/>
              </a:rPr>
              <a:t>Problem</a:t>
            </a:r>
            <a:r>
              <a:rPr sz="1786" b="1" spc="-74" dirty="0">
                <a:latin typeface="Calibri"/>
                <a:cs typeface="Calibri"/>
              </a:rPr>
              <a:t> </a:t>
            </a:r>
            <a:r>
              <a:rPr sz="1786" b="1" dirty="0">
                <a:latin typeface="Calibri"/>
                <a:cs typeface="Calibri"/>
              </a:rPr>
              <a:t>Diagnosis:</a:t>
            </a:r>
            <a:r>
              <a:rPr sz="1786" b="1" spc="-5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Identify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pitfalls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that</a:t>
            </a:r>
            <a:r>
              <a:rPr sz="1786" spc="-5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Anderson</a:t>
            </a:r>
            <a:r>
              <a:rPr sz="1786" spc="-5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and</a:t>
            </a:r>
            <a:r>
              <a:rPr sz="1786" spc="-5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his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team</a:t>
            </a:r>
            <a:r>
              <a:rPr sz="1786" spc="-65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likely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faced</a:t>
            </a:r>
            <a:r>
              <a:rPr sz="1786" spc="-5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within</a:t>
            </a:r>
            <a:r>
              <a:rPr sz="1786" spc="-5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specific</a:t>
            </a:r>
            <a:r>
              <a:rPr sz="1786" spc="-56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creative</a:t>
            </a:r>
            <a:r>
              <a:rPr sz="1786" spc="-5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process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stages.</a:t>
            </a:r>
            <a:r>
              <a:rPr sz="1786" spc="-5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If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possible, </a:t>
            </a:r>
            <a:r>
              <a:rPr sz="1786" dirty="0">
                <a:latin typeface="Calibri"/>
                <a:cs typeface="Calibri"/>
              </a:rPr>
              <a:t>provide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real</a:t>
            </a:r>
            <a:r>
              <a:rPr sz="1786" spc="-27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information</a:t>
            </a:r>
            <a:r>
              <a:rPr sz="1786" spc="-27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to</a:t>
            </a:r>
            <a:r>
              <a:rPr sz="1786" spc="-15" dirty="0">
                <a:latin typeface="Calibri"/>
                <a:cs typeface="Calibri"/>
              </a:rPr>
              <a:t> illustrate</a:t>
            </a:r>
            <a:r>
              <a:rPr sz="1786" spc="-23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experienced</a:t>
            </a:r>
            <a:r>
              <a:rPr sz="1786" spc="-23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challenges.</a:t>
            </a:r>
            <a:endParaRPr sz="1786" dirty="0">
              <a:latin typeface="Calibri"/>
              <a:cs typeface="Calibri"/>
            </a:endParaRPr>
          </a:p>
          <a:p>
            <a:pPr marL="334096" marR="6981" indent="-317523">
              <a:lnSpc>
                <a:spcPct val="98300"/>
              </a:lnSpc>
              <a:spcBef>
                <a:spcPts val="36"/>
              </a:spcBef>
              <a:buFont typeface="Arial"/>
              <a:buChar char="•"/>
              <a:tabLst>
                <a:tab pos="334096" algn="l"/>
                <a:tab pos="334970" algn="l"/>
              </a:tabLst>
            </a:pPr>
            <a:r>
              <a:rPr sz="1786" b="1" dirty="0">
                <a:latin typeface="Calibri"/>
                <a:cs typeface="Calibri"/>
              </a:rPr>
              <a:t>Solution:</a:t>
            </a:r>
            <a:r>
              <a:rPr sz="1786" b="1" spc="-5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Using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your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knowledge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of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the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creative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process,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analyze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and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evaluate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the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steps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that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Anderson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and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Interface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followed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spc="-36" dirty="0">
                <a:latin typeface="Calibri"/>
                <a:cs typeface="Calibri"/>
              </a:rPr>
              <a:t>to </a:t>
            </a:r>
            <a:r>
              <a:rPr sz="1786" dirty="0">
                <a:latin typeface="Calibri"/>
                <a:cs typeface="Calibri"/>
              </a:rPr>
              <a:t>develop</a:t>
            </a:r>
            <a:r>
              <a:rPr sz="1786" spc="-69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their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innovative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approach</a:t>
            </a:r>
            <a:r>
              <a:rPr sz="1786" spc="-5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to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business.</a:t>
            </a:r>
            <a:r>
              <a:rPr sz="1786" spc="-56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Were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any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creative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traits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or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skills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evidenced</a:t>
            </a:r>
            <a:r>
              <a:rPr sz="1786" spc="-5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in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the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stories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and</a:t>
            </a:r>
            <a:r>
              <a:rPr sz="1786" spc="-5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sources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spc="-36" dirty="0">
                <a:latin typeface="Calibri"/>
                <a:cs typeface="Calibri"/>
              </a:rPr>
              <a:t>you </a:t>
            </a:r>
            <a:r>
              <a:rPr sz="1786" spc="-15" dirty="0">
                <a:latin typeface="Calibri"/>
                <a:cs typeface="Calibri"/>
              </a:rPr>
              <a:t>reviewed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about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Anderson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and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Interface?</a:t>
            </a:r>
            <a:endParaRPr sz="1786" dirty="0">
              <a:latin typeface="Calibri"/>
              <a:cs typeface="Calibri"/>
            </a:endParaRPr>
          </a:p>
          <a:p>
            <a:pPr marL="334096" indent="-317523">
              <a:lnSpc>
                <a:spcPts val="2109"/>
              </a:lnSpc>
              <a:buFont typeface="Arial"/>
              <a:buChar char="•"/>
              <a:tabLst>
                <a:tab pos="334096" algn="l"/>
                <a:tab pos="334970" algn="l"/>
              </a:tabLst>
            </a:pPr>
            <a:r>
              <a:rPr sz="1786" b="1" dirty="0">
                <a:latin typeface="Calibri"/>
                <a:cs typeface="Calibri"/>
              </a:rPr>
              <a:t>Lessons</a:t>
            </a:r>
            <a:r>
              <a:rPr sz="1786" b="1" spc="-56" dirty="0">
                <a:latin typeface="Calibri"/>
                <a:cs typeface="Calibri"/>
              </a:rPr>
              <a:t> </a:t>
            </a:r>
            <a:r>
              <a:rPr sz="1786" b="1" dirty="0">
                <a:latin typeface="Calibri"/>
                <a:cs typeface="Calibri"/>
              </a:rPr>
              <a:t>Learned:</a:t>
            </a:r>
            <a:r>
              <a:rPr sz="1786" b="1" spc="-5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Present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lessons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that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you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—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or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other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leaders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—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could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learn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from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this</a:t>
            </a:r>
            <a:r>
              <a:rPr sz="1786" spc="-3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case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spc="-27" dirty="0">
                <a:latin typeface="Calibri"/>
                <a:cs typeface="Calibri"/>
              </a:rPr>
              <a:t>study.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What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conclusions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can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spc="-36" dirty="0">
                <a:latin typeface="Calibri"/>
                <a:cs typeface="Calibri"/>
              </a:rPr>
              <a:t>you</a:t>
            </a:r>
            <a:endParaRPr sz="1786" dirty="0">
              <a:latin typeface="Calibri"/>
              <a:cs typeface="Calibri"/>
            </a:endParaRPr>
          </a:p>
          <a:p>
            <a:pPr marL="334096">
              <a:spcBef>
                <a:spcPts val="56"/>
              </a:spcBef>
            </a:pPr>
            <a:r>
              <a:rPr sz="1786" dirty="0">
                <a:latin typeface="Calibri"/>
                <a:cs typeface="Calibri"/>
              </a:rPr>
              <a:t>draw</a:t>
            </a:r>
            <a:r>
              <a:rPr sz="1786" spc="-69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about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challenges</a:t>
            </a:r>
            <a:r>
              <a:rPr sz="1786" spc="-5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and</a:t>
            </a:r>
            <a:r>
              <a:rPr sz="1786" spc="-5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benefits</a:t>
            </a:r>
            <a:r>
              <a:rPr sz="1786" spc="-56" dirty="0">
                <a:latin typeface="Calibri"/>
                <a:cs typeface="Calibri"/>
              </a:rPr>
              <a:t> </a:t>
            </a:r>
            <a:r>
              <a:rPr sz="1786" dirty="0">
                <a:latin typeface="Calibri"/>
                <a:cs typeface="Calibri"/>
              </a:rPr>
              <a:t>of</a:t>
            </a:r>
            <a:r>
              <a:rPr sz="1786" spc="-48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innovative</a:t>
            </a:r>
            <a:r>
              <a:rPr sz="1786" spc="-41" dirty="0">
                <a:latin typeface="Calibri"/>
                <a:cs typeface="Calibri"/>
              </a:rPr>
              <a:t> </a:t>
            </a:r>
            <a:r>
              <a:rPr sz="1786" spc="-15" dirty="0">
                <a:latin typeface="Calibri"/>
                <a:cs typeface="Calibri"/>
              </a:rPr>
              <a:t>leadership?</a:t>
            </a:r>
            <a:endParaRPr sz="1786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5521" y="1295814"/>
            <a:ext cx="11790420" cy="694189"/>
          </a:xfrm>
          <a:prstGeom prst="rect">
            <a:avLst/>
          </a:prstGeom>
        </p:spPr>
        <p:txBody>
          <a:bodyPr vert="horz" wrap="square" lIns="0" tIns="17445" rIns="0" bIns="0" rtlCol="0">
            <a:spAutoFit/>
          </a:bodyPr>
          <a:lstStyle/>
          <a:p>
            <a:pPr marL="1339880">
              <a:spcBef>
                <a:spcPts val="139"/>
              </a:spcBef>
            </a:pPr>
            <a:r>
              <a:rPr dirty="0"/>
              <a:t>Open</a:t>
            </a:r>
            <a:r>
              <a:rPr spc="74" dirty="0"/>
              <a:t> </a:t>
            </a:r>
            <a:r>
              <a:rPr spc="-15" dirty="0"/>
              <a:t>Questions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0567" y="2819400"/>
            <a:ext cx="12115697" cy="4294620"/>
          </a:xfrm>
          <a:prstGeom prst="rect">
            <a:avLst/>
          </a:prstGeom>
        </p:spPr>
        <p:txBody>
          <a:bodyPr vert="horz" wrap="square" lIns="0" tIns="17445" rIns="0" bIns="0" rtlCol="0">
            <a:spAutoFit/>
          </a:bodyPr>
          <a:lstStyle/>
          <a:p>
            <a:pPr marL="334096" marR="400395" indent="-317523">
              <a:spcBef>
                <a:spcPts val="139"/>
              </a:spcBef>
              <a:buFont typeface="Arial"/>
              <a:buChar char="•"/>
              <a:tabLst>
                <a:tab pos="334096" algn="l"/>
                <a:tab pos="334970" algn="l"/>
              </a:tabLst>
            </a:pPr>
            <a:r>
              <a:rPr sz="2062" b="1" spc="-27" dirty="0">
                <a:latin typeface="Arial"/>
                <a:cs typeface="Arial"/>
              </a:rPr>
              <a:t>Instructor</a:t>
            </a:r>
            <a:r>
              <a:rPr sz="2062" b="1" spc="-98" dirty="0">
                <a:latin typeface="Arial"/>
                <a:cs typeface="Arial"/>
              </a:rPr>
              <a:t> </a:t>
            </a:r>
            <a:r>
              <a:rPr sz="2062" b="1" spc="-15" dirty="0">
                <a:latin typeface="Arial"/>
                <a:cs typeface="Arial"/>
              </a:rPr>
              <a:t>Role</a:t>
            </a:r>
            <a:r>
              <a:rPr sz="2062" spc="-15" dirty="0">
                <a:latin typeface="Arial"/>
                <a:cs typeface="Arial"/>
              </a:rPr>
              <a:t>:</a:t>
            </a:r>
            <a:r>
              <a:rPr sz="2062" spc="-74" dirty="0">
                <a:latin typeface="Arial"/>
                <a:cs typeface="Arial"/>
              </a:rPr>
              <a:t> </a:t>
            </a:r>
            <a:r>
              <a:rPr sz="2062" spc="-15" dirty="0">
                <a:latin typeface="Arial"/>
                <a:cs typeface="Arial"/>
              </a:rPr>
              <a:t>What</a:t>
            </a:r>
            <a:r>
              <a:rPr sz="2062" spc="-82" dirty="0">
                <a:latin typeface="Arial"/>
                <a:cs typeface="Arial"/>
              </a:rPr>
              <a:t> </a:t>
            </a:r>
            <a:r>
              <a:rPr sz="2062" dirty="0">
                <a:latin typeface="Arial"/>
                <a:cs typeface="Arial"/>
              </a:rPr>
              <a:t>are</a:t>
            </a:r>
            <a:r>
              <a:rPr sz="2062" spc="-98" dirty="0">
                <a:latin typeface="Arial"/>
                <a:cs typeface="Arial"/>
              </a:rPr>
              <a:t> </a:t>
            </a:r>
            <a:r>
              <a:rPr sz="2062" dirty="0">
                <a:latin typeface="Arial"/>
                <a:cs typeface="Arial"/>
              </a:rPr>
              <a:t>we</a:t>
            </a:r>
            <a:r>
              <a:rPr sz="2062" spc="-98" dirty="0">
                <a:latin typeface="Arial"/>
                <a:cs typeface="Arial"/>
              </a:rPr>
              <a:t> </a:t>
            </a:r>
            <a:r>
              <a:rPr sz="2062" spc="-27" dirty="0">
                <a:latin typeface="Arial"/>
                <a:cs typeface="Arial"/>
              </a:rPr>
              <a:t>asking</a:t>
            </a:r>
            <a:r>
              <a:rPr sz="2062" spc="-98" dirty="0">
                <a:latin typeface="Arial"/>
                <a:cs typeface="Arial"/>
              </a:rPr>
              <a:t> </a:t>
            </a:r>
            <a:r>
              <a:rPr sz="2062" spc="-27" dirty="0">
                <a:latin typeface="Arial"/>
                <a:cs typeface="Arial"/>
              </a:rPr>
              <a:t>students</a:t>
            </a:r>
            <a:r>
              <a:rPr sz="2062" spc="-98" dirty="0">
                <a:latin typeface="Arial"/>
                <a:cs typeface="Arial"/>
              </a:rPr>
              <a:t> </a:t>
            </a:r>
            <a:r>
              <a:rPr sz="2062" dirty="0">
                <a:latin typeface="Arial"/>
                <a:cs typeface="Arial"/>
              </a:rPr>
              <a:t>to</a:t>
            </a:r>
            <a:r>
              <a:rPr sz="2062" spc="-98" dirty="0">
                <a:latin typeface="Arial"/>
                <a:cs typeface="Arial"/>
              </a:rPr>
              <a:t> </a:t>
            </a:r>
            <a:r>
              <a:rPr sz="2062" spc="-15" dirty="0">
                <a:latin typeface="Arial"/>
                <a:cs typeface="Arial"/>
              </a:rPr>
              <a:t>write?</a:t>
            </a:r>
            <a:r>
              <a:rPr sz="2062" spc="-98" dirty="0">
                <a:latin typeface="Arial"/>
                <a:cs typeface="Arial"/>
              </a:rPr>
              <a:t> </a:t>
            </a:r>
            <a:r>
              <a:rPr sz="2062" spc="-15" dirty="0">
                <a:latin typeface="Arial"/>
                <a:cs typeface="Arial"/>
              </a:rPr>
              <a:t>How</a:t>
            </a:r>
            <a:r>
              <a:rPr sz="2062" spc="-110" dirty="0">
                <a:latin typeface="Arial"/>
                <a:cs typeface="Arial"/>
              </a:rPr>
              <a:t> </a:t>
            </a:r>
            <a:r>
              <a:rPr sz="2062" dirty="0">
                <a:latin typeface="Arial"/>
                <a:cs typeface="Arial"/>
              </a:rPr>
              <a:t>are</a:t>
            </a:r>
            <a:r>
              <a:rPr sz="2062" spc="-98" dirty="0">
                <a:latin typeface="Arial"/>
                <a:cs typeface="Arial"/>
              </a:rPr>
              <a:t> </a:t>
            </a:r>
            <a:r>
              <a:rPr sz="2062" dirty="0">
                <a:latin typeface="Arial"/>
                <a:cs typeface="Arial"/>
              </a:rPr>
              <a:t>we</a:t>
            </a:r>
            <a:r>
              <a:rPr sz="2062" spc="-106" dirty="0">
                <a:latin typeface="Arial"/>
                <a:cs typeface="Arial"/>
              </a:rPr>
              <a:t> </a:t>
            </a:r>
            <a:r>
              <a:rPr sz="2062" spc="-27" dirty="0">
                <a:latin typeface="Arial"/>
                <a:cs typeface="Arial"/>
              </a:rPr>
              <a:t>reading</a:t>
            </a:r>
            <a:r>
              <a:rPr sz="2062" spc="-98" dirty="0">
                <a:latin typeface="Arial"/>
                <a:cs typeface="Arial"/>
              </a:rPr>
              <a:t> </a:t>
            </a:r>
            <a:r>
              <a:rPr sz="2062" dirty="0">
                <a:latin typeface="Arial"/>
                <a:cs typeface="Arial"/>
              </a:rPr>
              <a:t>and</a:t>
            </a:r>
            <a:r>
              <a:rPr sz="2062" spc="-98" dirty="0">
                <a:latin typeface="Arial"/>
                <a:cs typeface="Arial"/>
              </a:rPr>
              <a:t> </a:t>
            </a:r>
            <a:r>
              <a:rPr sz="2062" spc="-41" dirty="0">
                <a:latin typeface="Arial"/>
                <a:cs typeface="Arial"/>
              </a:rPr>
              <a:t>responding-</a:t>
            </a:r>
            <a:r>
              <a:rPr sz="2062" spc="-23" dirty="0">
                <a:latin typeface="Arial"/>
                <a:cs typeface="Arial"/>
              </a:rPr>
              <a:t>-</a:t>
            </a:r>
            <a:r>
              <a:rPr sz="2062" dirty="0">
                <a:latin typeface="Arial"/>
                <a:cs typeface="Arial"/>
              </a:rPr>
              <a:t>not</a:t>
            </a:r>
            <a:r>
              <a:rPr sz="2062" spc="-74" dirty="0">
                <a:latin typeface="Arial"/>
                <a:cs typeface="Arial"/>
              </a:rPr>
              <a:t> </a:t>
            </a:r>
            <a:r>
              <a:rPr sz="2062" spc="-27" dirty="0">
                <a:latin typeface="Arial"/>
                <a:cs typeface="Arial"/>
              </a:rPr>
              <a:t>just grading,</a:t>
            </a:r>
            <a:r>
              <a:rPr sz="2062" spc="-36" dirty="0">
                <a:latin typeface="Arial"/>
                <a:cs typeface="Arial"/>
              </a:rPr>
              <a:t> </a:t>
            </a:r>
            <a:r>
              <a:rPr sz="2062" dirty="0">
                <a:latin typeface="Arial"/>
                <a:cs typeface="Arial"/>
              </a:rPr>
              <a:t>but</a:t>
            </a:r>
            <a:r>
              <a:rPr sz="2062" spc="-27" dirty="0">
                <a:latin typeface="Arial"/>
                <a:cs typeface="Arial"/>
              </a:rPr>
              <a:t> </a:t>
            </a:r>
            <a:r>
              <a:rPr sz="2062" spc="-48" dirty="0">
                <a:latin typeface="Arial"/>
                <a:cs typeface="Arial"/>
              </a:rPr>
              <a:t>responding-</a:t>
            </a:r>
            <a:r>
              <a:rPr sz="2062" spc="-23" dirty="0">
                <a:latin typeface="Arial"/>
                <a:cs typeface="Arial"/>
              </a:rPr>
              <a:t>-</a:t>
            </a:r>
            <a:r>
              <a:rPr sz="2062" dirty="0">
                <a:latin typeface="Arial"/>
                <a:cs typeface="Arial"/>
              </a:rPr>
              <a:t>to</a:t>
            </a:r>
            <a:r>
              <a:rPr sz="2062" spc="-48" dirty="0">
                <a:latin typeface="Arial"/>
                <a:cs typeface="Arial"/>
              </a:rPr>
              <a:t> </a:t>
            </a:r>
            <a:r>
              <a:rPr sz="2062" spc="-15" dirty="0">
                <a:latin typeface="Arial"/>
                <a:cs typeface="Arial"/>
              </a:rPr>
              <a:t>writing?</a:t>
            </a:r>
            <a:endParaRPr sz="2062" dirty="0">
              <a:latin typeface="Arial"/>
              <a:cs typeface="Arial"/>
            </a:endParaRPr>
          </a:p>
          <a:p>
            <a:pPr marL="334096" indent="-317523">
              <a:lnSpc>
                <a:spcPts val="2249"/>
              </a:lnSpc>
              <a:buFont typeface="Arial"/>
              <a:buChar char="•"/>
              <a:tabLst>
                <a:tab pos="334096" algn="l"/>
                <a:tab pos="334970" algn="l"/>
              </a:tabLst>
            </a:pPr>
            <a:r>
              <a:rPr sz="2062" b="1" spc="-36" dirty="0">
                <a:latin typeface="Arial"/>
                <a:cs typeface="Arial"/>
              </a:rPr>
              <a:t>Assignment</a:t>
            </a:r>
            <a:r>
              <a:rPr sz="2062" b="1" spc="-89" dirty="0">
                <a:latin typeface="Arial"/>
                <a:cs typeface="Arial"/>
              </a:rPr>
              <a:t> </a:t>
            </a:r>
            <a:r>
              <a:rPr sz="2062" b="1" spc="-27" dirty="0">
                <a:latin typeface="Arial"/>
                <a:cs typeface="Arial"/>
              </a:rPr>
              <a:t>Design</a:t>
            </a:r>
            <a:r>
              <a:rPr sz="2062" spc="-27" dirty="0">
                <a:latin typeface="Arial"/>
                <a:cs typeface="Arial"/>
              </a:rPr>
              <a:t>:</a:t>
            </a:r>
            <a:r>
              <a:rPr sz="2062" spc="-82" dirty="0">
                <a:latin typeface="Arial"/>
                <a:cs typeface="Arial"/>
              </a:rPr>
              <a:t> </a:t>
            </a:r>
            <a:r>
              <a:rPr sz="2062" spc="-15" dirty="0">
                <a:latin typeface="Arial"/>
                <a:cs typeface="Arial"/>
              </a:rPr>
              <a:t>How</a:t>
            </a:r>
            <a:r>
              <a:rPr sz="2062" spc="-98" dirty="0">
                <a:latin typeface="Arial"/>
                <a:cs typeface="Arial"/>
              </a:rPr>
              <a:t> </a:t>
            </a:r>
            <a:r>
              <a:rPr sz="2062" dirty="0">
                <a:latin typeface="Arial"/>
                <a:cs typeface="Arial"/>
              </a:rPr>
              <a:t>are</a:t>
            </a:r>
            <a:r>
              <a:rPr sz="2062" spc="-98" dirty="0">
                <a:latin typeface="Arial"/>
                <a:cs typeface="Arial"/>
              </a:rPr>
              <a:t> </a:t>
            </a:r>
            <a:r>
              <a:rPr sz="2062" dirty="0">
                <a:latin typeface="Arial"/>
                <a:cs typeface="Arial"/>
              </a:rPr>
              <a:t>we</a:t>
            </a:r>
            <a:r>
              <a:rPr sz="2062" spc="-98" dirty="0">
                <a:latin typeface="Arial"/>
                <a:cs typeface="Arial"/>
              </a:rPr>
              <a:t> </a:t>
            </a:r>
            <a:r>
              <a:rPr sz="2062" spc="-27" dirty="0">
                <a:latin typeface="Arial"/>
                <a:cs typeface="Arial"/>
              </a:rPr>
              <a:t>assigning</a:t>
            </a:r>
            <a:r>
              <a:rPr sz="2062" spc="-98" dirty="0">
                <a:latin typeface="Arial"/>
                <a:cs typeface="Arial"/>
              </a:rPr>
              <a:t> </a:t>
            </a:r>
            <a:r>
              <a:rPr sz="2062" spc="-27" dirty="0">
                <a:latin typeface="Arial"/>
                <a:cs typeface="Arial"/>
              </a:rPr>
              <a:t>writing?</a:t>
            </a:r>
            <a:r>
              <a:rPr sz="2062" spc="-98" dirty="0">
                <a:latin typeface="Arial"/>
                <a:cs typeface="Arial"/>
              </a:rPr>
              <a:t> </a:t>
            </a:r>
            <a:r>
              <a:rPr sz="2062" spc="-15" dirty="0">
                <a:latin typeface="Arial"/>
                <a:cs typeface="Arial"/>
              </a:rPr>
              <a:t>How</a:t>
            </a:r>
            <a:r>
              <a:rPr sz="2062" spc="-106" dirty="0">
                <a:latin typeface="Arial"/>
                <a:cs typeface="Arial"/>
              </a:rPr>
              <a:t> </a:t>
            </a:r>
            <a:r>
              <a:rPr sz="2062" dirty="0">
                <a:latin typeface="Arial"/>
                <a:cs typeface="Arial"/>
              </a:rPr>
              <a:t>do</a:t>
            </a:r>
            <a:r>
              <a:rPr sz="2062" spc="-98" dirty="0">
                <a:latin typeface="Arial"/>
                <a:cs typeface="Arial"/>
              </a:rPr>
              <a:t> </a:t>
            </a:r>
            <a:r>
              <a:rPr sz="2062" dirty="0">
                <a:latin typeface="Arial"/>
                <a:cs typeface="Arial"/>
              </a:rPr>
              <a:t>we</a:t>
            </a:r>
            <a:r>
              <a:rPr sz="2062" spc="-98" dirty="0">
                <a:latin typeface="Arial"/>
                <a:cs typeface="Arial"/>
              </a:rPr>
              <a:t> </a:t>
            </a:r>
            <a:r>
              <a:rPr sz="2062" dirty="0">
                <a:latin typeface="Arial"/>
                <a:cs typeface="Arial"/>
              </a:rPr>
              <a:t>use</a:t>
            </a:r>
            <a:r>
              <a:rPr sz="2062" spc="-98" dirty="0">
                <a:latin typeface="Arial"/>
                <a:cs typeface="Arial"/>
              </a:rPr>
              <a:t> </a:t>
            </a:r>
            <a:r>
              <a:rPr sz="2062" spc="-15" dirty="0">
                <a:latin typeface="Arial"/>
                <a:cs typeface="Arial"/>
              </a:rPr>
              <a:t>writing</a:t>
            </a:r>
            <a:r>
              <a:rPr sz="2062" spc="-89" dirty="0">
                <a:latin typeface="Arial"/>
                <a:cs typeface="Arial"/>
              </a:rPr>
              <a:t> </a:t>
            </a:r>
            <a:r>
              <a:rPr sz="2062" dirty="0">
                <a:latin typeface="Arial"/>
                <a:cs typeface="Arial"/>
              </a:rPr>
              <a:t>in</a:t>
            </a:r>
            <a:r>
              <a:rPr sz="2062" spc="-98" dirty="0">
                <a:latin typeface="Arial"/>
                <a:cs typeface="Arial"/>
              </a:rPr>
              <a:t> </a:t>
            </a:r>
            <a:r>
              <a:rPr sz="2062" dirty="0">
                <a:latin typeface="Arial"/>
                <a:cs typeface="Arial"/>
              </a:rPr>
              <a:t>our</a:t>
            </a:r>
            <a:r>
              <a:rPr sz="2062" spc="-82" dirty="0">
                <a:latin typeface="Arial"/>
                <a:cs typeface="Arial"/>
              </a:rPr>
              <a:t> </a:t>
            </a:r>
            <a:r>
              <a:rPr sz="2062" spc="-36" dirty="0">
                <a:latin typeface="Arial"/>
                <a:cs typeface="Arial"/>
              </a:rPr>
              <a:t>classrooms?</a:t>
            </a:r>
            <a:r>
              <a:rPr sz="2062" spc="-98" dirty="0">
                <a:latin typeface="Arial"/>
                <a:cs typeface="Arial"/>
              </a:rPr>
              <a:t> </a:t>
            </a:r>
            <a:r>
              <a:rPr sz="2062" spc="-15" dirty="0">
                <a:latin typeface="Arial"/>
                <a:cs typeface="Arial"/>
              </a:rPr>
              <a:t>What</a:t>
            </a:r>
            <a:r>
              <a:rPr sz="2062" spc="-74" dirty="0">
                <a:latin typeface="Arial"/>
                <a:cs typeface="Arial"/>
              </a:rPr>
              <a:t> </a:t>
            </a:r>
            <a:r>
              <a:rPr sz="2062" spc="-36" dirty="0">
                <a:latin typeface="Arial"/>
                <a:cs typeface="Arial"/>
              </a:rPr>
              <a:t>is</a:t>
            </a:r>
            <a:endParaRPr sz="2062" dirty="0">
              <a:latin typeface="Arial"/>
              <a:cs typeface="Arial"/>
            </a:endParaRPr>
          </a:p>
          <a:p>
            <a:pPr marL="334096" marR="303564">
              <a:lnSpc>
                <a:spcPts val="2473"/>
              </a:lnSpc>
              <a:spcBef>
                <a:spcPts val="36"/>
              </a:spcBef>
            </a:pPr>
            <a:r>
              <a:rPr sz="2062" dirty="0">
                <a:latin typeface="Arial"/>
                <a:cs typeface="Arial"/>
              </a:rPr>
              <a:t>the</a:t>
            </a:r>
            <a:r>
              <a:rPr sz="2062" spc="-98" dirty="0">
                <a:latin typeface="Arial"/>
                <a:cs typeface="Arial"/>
              </a:rPr>
              <a:t> </a:t>
            </a:r>
            <a:r>
              <a:rPr sz="2062" spc="-27" dirty="0">
                <a:latin typeface="Arial"/>
                <a:cs typeface="Arial"/>
              </a:rPr>
              <a:t>purpose</a:t>
            </a:r>
            <a:r>
              <a:rPr sz="2062" spc="-89" dirty="0">
                <a:latin typeface="Arial"/>
                <a:cs typeface="Arial"/>
              </a:rPr>
              <a:t> </a:t>
            </a:r>
            <a:r>
              <a:rPr sz="2062" dirty="0">
                <a:latin typeface="Arial"/>
                <a:cs typeface="Arial"/>
              </a:rPr>
              <a:t>of</a:t>
            </a:r>
            <a:r>
              <a:rPr sz="2062" spc="-74" dirty="0">
                <a:latin typeface="Arial"/>
                <a:cs typeface="Arial"/>
              </a:rPr>
              <a:t> </a:t>
            </a:r>
            <a:r>
              <a:rPr sz="2062" spc="-15" dirty="0">
                <a:latin typeface="Arial"/>
                <a:cs typeface="Arial"/>
              </a:rPr>
              <a:t>writing</a:t>
            </a:r>
            <a:r>
              <a:rPr sz="2062" spc="-89" dirty="0">
                <a:latin typeface="Arial"/>
                <a:cs typeface="Arial"/>
              </a:rPr>
              <a:t> </a:t>
            </a:r>
            <a:r>
              <a:rPr sz="2062" spc="-36" dirty="0">
                <a:latin typeface="Arial"/>
                <a:cs typeface="Arial"/>
              </a:rPr>
              <a:t>assignments?</a:t>
            </a:r>
            <a:r>
              <a:rPr sz="2062" spc="-98" dirty="0">
                <a:latin typeface="Arial"/>
                <a:cs typeface="Arial"/>
              </a:rPr>
              <a:t> </a:t>
            </a:r>
            <a:r>
              <a:rPr sz="2062" dirty="0">
                <a:latin typeface="Arial"/>
                <a:cs typeface="Arial"/>
              </a:rPr>
              <a:t>Is</a:t>
            </a:r>
            <a:r>
              <a:rPr sz="2062" spc="-82" dirty="0">
                <a:latin typeface="Arial"/>
                <a:cs typeface="Arial"/>
              </a:rPr>
              <a:t> </a:t>
            </a:r>
            <a:r>
              <a:rPr sz="2062" dirty="0">
                <a:latin typeface="Arial"/>
                <a:cs typeface="Arial"/>
              </a:rPr>
              <a:t>it</a:t>
            </a:r>
            <a:r>
              <a:rPr sz="2062" spc="-74" dirty="0">
                <a:latin typeface="Arial"/>
                <a:cs typeface="Arial"/>
              </a:rPr>
              <a:t> </a:t>
            </a:r>
            <a:r>
              <a:rPr sz="2062" spc="-27" dirty="0">
                <a:latin typeface="Arial"/>
                <a:cs typeface="Arial"/>
              </a:rPr>
              <a:t>simply</a:t>
            </a:r>
            <a:r>
              <a:rPr sz="2062" spc="-82" dirty="0">
                <a:latin typeface="Arial"/>
                <a:cs typeface="Arial"/>
              </a:rPr>
              <a:t> </a:t>
            </a:r>
            <a:r>
              <a:rPr sz="2062" dirty="0">
                <a:latin typeface="Arial"/>
                <a:cs typeface="Arial"/>
              </a:rPr>
              <a:t>to</a:t>
            </a:r>
            <a:r>
              <a:rPr sz="2062" spc="-89" dirty="0">
                <a:latin typeface="Arial"/>
                <a:cs typeface="Arial"/>
              </a:rPr>
              <a:t> </a:t>
            </a:r>
            <a:r>
              <a:rPr sz="2062" spc="-15" dirty="0">
                <a:latin typeface="Arial"/>
                <a:cs typeface="Arial"/>
              </a:rPr>
              <a:t>recall</a:t>
            </a:r>
            <a:r>
              <a:rPr sz="2062" spc="-74" dirty="0">
                <a:latin typeface="Arial"/>
                <a:cs typeface="Arial"/>
              </a:rPr>
              <a:t> </a:t>
            </a:r>
            <a:r>
              <a:rPr sz="2062" spc="-36" dirty="0">
                <a:latin typeface="Arial"/>
                <a:cs typeface="Arial"/>
              </a:rPr>
              <a:t>knowledge</a:t>
            </a:r>
            <a:r>
              <a:rPr sz="2062" spc="-89" dirty="0">
                <a:latin typeface="Arial"/>
                <a:cs typeface="Arial"/>
              </a:rPr>
              <a:t> </a:t>
            </a:r>
            <a:r>
              <a:rPr sz="2062" dirty="0">
                <a:latin typeface="Arial"/>
                <a:cs typeface="Arial"/>
              </a:rPr>
              <a:t>that</a:t>
            </a:r>
            <a:r>
              <a:rPr sz="2062" spc="-74" dirty="0">
                <a:latin typeface="Arial"/>
                <a:cs typeface="Arial"/>
              </a:rPr>
              <a:t> </a:t>
            </a:r>
            <a:r>
              <a:rPr sz="2062" dirty="0">
                <a:latin typeface="Arial"/>
                <a:cs typeface="Arial"/>
              </a:rPr>
              <a:t>can</a:t>
            </a:r>
            <a:r>
              <a:rPr sz="2062" spc="-89" dirty="0">
                <a:latin typeface="Arial"/>
                <a:cs typeface="Arial"/>
              </a:rPr>
              <a:t> </a:t>
            </a:r>
            <a:r>
              <a:rPr sz="2062" dirty="0">
                <a:latin typeface="Arial"/>
                <a:cs typeface="Arial"/>
              </a:rPr>
              <a:t>be</a:t>
            </a:r>
            <a:r>
              <a:rPr sz="2062" spc="-98" dirty="0">
                <a:latin typeface="Arial"/>
                <a:cs typeface="Arial"/>
              </a:rPr>
              <a:t> </a:t>
            </a:r>
            <a:r>
              <a:rPr sz="2062" spc="-27" dirty="0">
                <a:latin typeface="Arial"/>
                <a:cs typeface="Arial"/>
              </a:rPr>
              <a:t>pieced</a:t>
            </a:r>
            <a:r>
              <a:rPr sz="2062" spc="-89" dirty="0">
                <a:latin typeface="Arial"/>
                <a:cs typeface="Arial"/>
              </a:rPr>
              <a:t> </a:t>
            </a:r>
            <a:r>
              <a:rPr sz="2062" spc="-27" dirty="0">
                <a:latin typeface="Arial"/>
                <a:cs typeface="Arial"/>
              </a:rPr>
              <a:t>together</a:t>
            </a:r>
            <a:r>
              <a:rPr sz="2062" spc="-74" dirty="0">
                <a:latin typeface="Arial"/>
                <a:cs typeface="Arial"/>
              </a:rPr>
              <a:t> </a:t>
            </a:r>
            <a:r>
              <a:rPr sz="2062" spc="-15" dirty="0">
                <a:latin typeface="Arial"/>
                <a:cs typeface="Arial"/>
              </a:rPr>
              <a:t>(using AI?)</a:t>
            </a:r>
            <a:r>
              <a:rPr sz="2062" spc="-89" dirty="0">
                <a:latin typeface="Arial"/>
                <a:cs typeface="Arial"/>
              </a:rPr>
              <a:t> </a:t>
            </a:r>
            <a:r>
              <a:rPr sz="2062" dirty="0">
                <a:latin typeface="Arial"/>
                <a:cs typeface="Arial"/>
              </a:rPr>
              <a:t>or</a:t>
            </a:r>
            <a:r>
              <a:rPr sz="2062" spc="-89" dirty="0">
                <a:latin typeface="Arial"/>
                <a:cs typeface="Arial"/>
              </a:rPr>
              <a:t> </a:t>
            </a:r>
            <a:r>
              <a:rPr sz="2062" dirty="0">
                <a:latin typeface="Arial"/>
                <a:cs typeface="Arial"/>
              </a:rPr>
              <a:t>are</a:t>
            </a:r>
            <a:r>
              <a:rPr sz="2062" spc="-98" dirty="0">
                <a:latin typeface="Arial"/>
                <a:cs typeface="Arial"/>
              </a:rPr>
              <a:t> </a:t>
            </a:r>
            <a:r>
              <a:rPr sz="2062" dirty="0">
                <a:latin typeface="Arial"/>
                <a:cs typeface="Arial"/>
              </a:rPr>
              <a:t>we</a:t>
            </a:r>
            <a:r>
              <a:rPr sz="2062" spc="-106" dirty="0">
                <a:latin typeface="Arial"/>
                <a:cs typeface="Arial"/>
              </a:rPr>
              <a:t> </a:t>
            </a:r>
            <a:r>
              <a:rPr sz="2062" spc="-15" dirty="0">
                <a:latin typeface="Arial"/>
                <a:cs typeface="Arial"/>
              </a:rPr>
              <a:t>using</a:t>
            </a:r>
            <a:r>
              <a:rPr sz="2062" spc="-98" dirty="0">
                <a:latin typeface="Arial"/>
                <a:cs typeface="Arial"/>
              </a:rPr>
              <a:t> </a:t>
            </a:r>
            <a:r>
              <a:rPr sz="2062" dirty="0">
                <a:latin typeface="Arial"/>
                <a:cs typeface="Arial"/>
              </a:rPr>
              <a:t>the</a:t>
            </a:r>
            <a:r>
              <a:rPr sz="2062" spc="-98" dirty="0">
                <a:latin typeface="Arial"/>
                <a:cs typeface="Arial"/>
              </a:rPr>
              <a:t> </a:t>
            </a:r>
            <a:r>
              <a:rPr sz="2062" spc="-15" dirty="0">
                <a:latin typeface="Arial"/>
                <a:cs typeface="Arial"/>
              </a:rPr>
              <a:t>writing</a:t>
            </a:r>
            <a:r>
              <a:rPr sz="2062" spc="-106" dirty="0">
                <a:latin typeface="Arial"/>
                <a:cs typeface="Arial"/>
              </a:rPr>
              <a:t> </a:t>
            </a:r>
            <a:r>
              <a:rPr sz="2062" dirty="0">
                <a:latin typeface="Arial"/>
                <a:cs typeface="Arial"/>
              </a:rPr>
              <a:t>to</a:t>
            </a:r>
            <a:r>
              <a:rPr sz="2062" spc="-98" dirty="0">
                <a:latin typeface="Arial"/>
                <a:cs typeface="Arial"/>
              </a:rPr>
              <a:t> </a:t>
            </a:r>
            <a:r>
              <a:rPr sz="2062" spc="-15" dirty="0">
                <a:latin typeface="Arial"/>
                <a:cs typeface="Arial"/>
              </a:rPr>
              <a:t>think</a:t>
            </a:r>
            <a:r>
              <a:rPr sz="2062" spc="-106" dirty="0">
                <a:latin typeface="Arial"/>
                <a:cs typeface="Arial"/>
              </a:rPr>
              <a:t> </a:t>
            </a:r>
            <a:r>
              <a:rPr sz="2062" spc="-27" dirty="0">
                <a:latin typeface="Arial"/>
                <a:cs typeface="Arial"/>
              </a:rPr>
              <a:t>through</a:t>
            </a:r>
            <a:r>
              <a:rPr sz="2062" spc="-98" dirty="0">
                <a:latin typeface="Arial"/>
                <a:cs typeface="Arial"/>
              </a:rPr>
              <a:t> </a:t>
            </a:r>
            <a:r>
              <a:rPr sz="2062" spc="-15" dirty="0">
                <a:latin typeface="Arial"/>
                <a:cs typeface="Arial"/>
              </a:rPr>
              <a:t>ideas</a:t>
            </a:r>
            <a:r>
              <a:rPr sz="2062" spc="-106" dirty="0">
                <a:latin typeface="Arial"/>
                <a:cs typeface="Arial"/>
              </a:rPr>
              <a:t> </a:t>
            </a:r>
            <a:r>
              <a:rPr sz="2062" dirty="0">
                <a:latin typeface="Arial"/>
                <a:cs typeface="Arial"/>
              </a:rPr>
              <a:t>in</a:t>
            </a:r>
            <a:r>
              <a:rPr sz="2062" spc="-98" dirty="0">
                <a:latin typeface="Arial"/>
                <a:cs typeface="Arial"/>
              </a:rPr>
              <a:t> </a:t>
            </a:r>
            <a:r>
              <a:rPr sz="2062" spc="-27" dirty="0">
                <a:latin typeface="Arial"/>
                <a:cs typeface="Arial"/>
              </a:rPr>
              <a:t>some</a:t>
            </a:r>
            <a:r>
              <a:rPr sz="2062" spc="-98" dirty="0">
                <a:latin typeface="Arial"/>
                <a:cs typeface="Arial"/>
              </a:rPr>
              <a:t> </a:t>
            </a:r>
            <a:r>
              <a:rPr sz="2062" spc="-27" dirty="0">
                <a:latin typeface="Arial"/>
                <a:cs typeface="Arial"/>
              </a:rPr>
              <a:t>way?</a:t>
            </a:r>
            <a:endParaRPr sz="2062" dirty="0">
              <a:latin typeface="Arial"/>
              <a:cs typeface="Arial"/>
            </a:endParaRPr>
          </a:p>
          <a:p>
            <a:pPr marL="334096" indent="-317523">
              <a:lnSpc>
                <a:spcPts val="2206"/>
              </a:lnSpc>
              <a:buFont typeface="Arial"/>
              <a:buChar char="•"/>
              <a:tabLst>
                <a:tab pos="334096" algn="l"/>
                <a:tab pos="334970" algn="l"/>
              </a:tabLst>
            </a:pPr>
            <a:r>
              <a:rPr sz="2062" b="1" spc="-36" dirty="0">
                <a:latin typeface="Arial"/>
                <a:cs typeface="Arial"/>
              </a:rPr>
              <a:t>Preparing</a:t>
            </a:r>
            <a:r>
              <a:rPr sz="2062" b="1" spc="-110" dirty="0">
                <a:latin typeface="Arial"/>
                <a:cs typeface="Arial"/>
              </a:rPr>
              <a:t> </a:t>
            </a:r>
            <a:r>
              <a:rPr sz="2062" b="1" spc="-36" dirty="0">
                <a:latin typeface="Arial"/>
                <a:cs typeface="Arial"/>
              </a:rPr>
              <a:t>Students</a:t>
            </a:r>
            <a:r>
              <a:rPr sz="2062" spc="-36" dirty="0">
                <a:latin typeface="Arial"/>
                <a:cs typeface="Arial"/>
              </a:rPr>
              <a:t>:</a:t>
            </a:r>
            <a:r>
              <a:rPr sz="2062" spc="-69" dirty="0">
                <a:latin typeface="Arial"/>
                <a:cs typeface="Arial"/>
              </a:rPr>
              <a:t> </a:t>
            </a:r>
            <a:r>
              <a:rPr sz="2062" spc="-15" dirty="0">
                <a:latin typeface="Arial"/>
                <a:cs typeface="Arial"/>
              </a:rPr>
              <a:t>How</a:t>
            </a:r>
            <a:r>
              <a:rPr sz="2062" spc="-98" dirty="0">
                <a:latin typeface="Arial"/>
                <a:cs typeface="Arial"/>
              </a:rPr>
              <a:t> </a:t>
            </a:r>
            <a:r>
              <a:rPr sz="2062" dirty="0">
                <a:latin typeface="Arial"/>
                <a:cs typeface="Arial"/>
              </a:rPr>
              <a:t>do</a:t>
            </a:r>
            <a:r>
              <a:rPr sz="2062" spc="-82" dirty="0">
                <a:latin typeface="Arial"/>
                <a:cs typeface="Arial"/>
              </a:rPr>
              <a:t> </a:t>
            </a:r>
            <a:r>
              <a:rPr sz="2062" dirty="0">
                <a:latin typeface="Arial"/>
                <a:cs typeface="Arial"/>
              </a:rPr>
              <a:t>we</a:t>
            </a:r>
            <a:r>
              <a:rPr sz="2062" spc="-89" dirty="0">
                <a:latin typeface="Arial"/>
                <a:cs typeface="Arial"/>
              </a:rPr>
              <a:t> </a:t>
            </a:r>
            <a:r>
              <a:rPr sz="2062" spc="-15" dirty="0">
                <a:latin typeface="Arial"/>
                <a:cs typeface="Arial"/>
              </a:rPr>
              <a:t>train</a:t>
            </a:r>
            <a:r>
              <a:rPr sz="2062" spc="-82" dirty="0">
                <a:latin typeface="Arial"/>
                <a:cs typeface="Arial"/>
              </a:rPr>
              <a:t> </a:t>
            </a:r>
            <a:r>
              <a:rPr sz="2062" spc="-27" dirty="0">
                <a:latin typeface="Arial"/>
                <a:cs typeface="Arial"/>
              </a:rPr>
              <a:t>students</a:t>
            </a:r>
            <a:r>
              <a:rPr sz="2062" spc="-74" dirty="0">
                <a:latin typeface="Arial"/>
                <a:cs typeface="Arial"/>
              </a:rPr>
              <a:t> </a:t>
            </a:r>
            <a:r>
              <a:rPr sz="2062" dirty="0">
                <a:latin typeface="Arial"/>
                <a:cs typeface="Arial"/>
              </a:rPr>
              <a:t>to</a:t>
            </a:r>
            <a:r>
              <a:rPr sz="2062" spc="-89" dirty="0">
                <a:latin typeface="Arial"/>
                <a:cs typeface="Arial"/>
              </a:rPr>
              <a:t> </a:t>
            </a:r>
            <a:r>
              <a:rPr sz="2062" dirty="0">
                <a:latin typeface="Arial"/>
                <a:cs typeface="Arial"/>
              </a:rPr>
              <a:t>be</a:t>
            </a:r>
            <a:r>
              <a:rPr sz="2062" spc="-82" dirty="0">
                <a:latin typeface="Arial"/>
                <a:cs typeface="Arial"/>
              </a:rPr>
              <a:t> </a:t>
            </a:r>
            <a:r>
              <a:rPr sz="2062" dirty="0">
                <a:latin typeface="Arial"/>
                <a:cs typeface="Arial"/>
              </a:rPr>
              <a:t>at</a:t>
            </a:r>
            <a:r>
              <a:rPr sz="2062" spc="-65" dirty="0">
                <a:latin typeface="Arial"/>
                <a:cs typeface="Arial"/>
              </a:rPr>
              <a:t> </a:t>
            </a:r>
            <a:r>
              <a:rPr sz="2062" dirty="0">
                <a:latin typeface="Arial"/>
                <a:cs typeface="Arial"/>
              </a:rPr>
              <a:t>the</a:t>
            </a:r>
            <a:r>
              <a:rPr sz="2062" spc="-89" dirty="0">
                <a:latin typeface="Arial"/>
                <a:cs typeface="Arial"/>
              </a:rPr>
              <a:t> </a:t>
            </a:r>
            <a:r>
              <a:rPr sz="2062" spc="-27" dirty="0">
                <a:latin typeface="Arial"/>
                <a:cs typeface="Arial"/>
              </a:rPr>
              <a:t>forefront</a:t>
            </a:r>
            <a:r>
              <a:rPr sz="2062" spc="-65" dirty="0">
                <a:latin typeface="Arial"/>
                <a:cs typeface="Arial"/>
              </a:rPr>
              <a:t> </a:t>
            </a:r>
            <a:r>
              <a:rPr sz="2062" spc="-23" dirty="0">
                <a:latin typeface="Arial"/>
                <a:cs typeface="Arial"/>
              </a:rPr>
              <a:t>of</a:t>
            </a:r>
            <a:r>
              <a:rPr sz="2062" spc="-151" dirty="0">
                <a:latin typeface="Arial"/>
                <a:cs typeface="Arial"/>
              </a:rPr>
              <a:t> </a:t>
            </a:r>
            <a:r>
              <a:rPr sz="2062" dirty="0">
                <a:latin typeface="Arial"/>
                <a:cs typeface="Arial"/>
              </a:rPr>
              <a:t>AI</a:t>
            </a:r>
            <a:r>
              <a:rPr sz="2062" spc="-69" dirty="0">
                <a:latin typeface="Arial"/>
                <a:cs typeface="Arial"/>
              </a:rPr>
              <a:t> </a:t>
            </a:r>
            <a:r>
              <a:rPr sz="2062" spc="-36" dirty="0">
                <a:latin typeface="Arial"/>
                <a:cs typeface="Arial"/>
              </a:rPr>
              <a:t>knowledge?</a:t>
            </a:r>
            <a:r>
              <a:rPr sz="2062" spc="-82" dirty="0">
                <a:latin typeface="Arial"/>
                <a:cs typeface="Arial"/>
              </a:rPr>
              <a:t> </a:t>
            </a:r>
            <a:r>
              <a:rPr sz="2062" dirty="0">
                <a:latin typeface="Arial"/>
                <a:cs typeface="Arial"/>
              </a:rPr>
              <a:t>If</a:t>
            </a:r>
            <a:r>
              <a:rPr sz="2062" spc="-65" dirty="0">
                <a:latin typeface="Arial"/>
                <a:cs typeface="Arial"/>
              </a:rPr>
              <a:t> </a:t>
            </a:r>
            <a:r>
              <a:rPr sz="2062" dirty="0">
                <a:latin typeface="Arial"/>
                <a:cs typeface="Arial"/>
              </a:rPr>
              <a:t>this</a:t>
            </a:r>
            <a:r>
              <a:rPr sz="2062" spc="-82" dirty="0">
                <a:latin typeface="Arial"/>
                <a:cs typeface="Arial"/>
              </a:rPr>
              <a:t> </a:t>
            </a:r>
            <a:r>
              <a:rPr sz="2062" dirty="0">
                <a:latin typeface="Arial"/>
                <a:cs typeface="Arial"/>
              </a:rPr>
              <a:t>is</a:t>
            </a:r>
            <a:r>
              <a:rPr sz="2062" spc="-74" dirty="0">
                <a:latin typeface="Arial"/>
                <a:cs typeface="Arial"/>
              </a:rPr>
              <a:t> </a:t>
            </a:r>
            <a:r>
              <a:rPr sz="2062" dirty="0">
                <a:latin typeface="Arial"/>
                <a:cs typeface="Arial"/>
              </a:rPr>
              <a:t>the</a:t>
            </a:r>
            <a:r>
              <a:rPr sz="2062" spc="-82" dirty="0">
                <a:latin typeface="Arial"/>
                <a:cs typeface="Arial"/>
              </a:rPr>
              <a:t> </a:t>
            </a:r>
            <a:r>
              <a:rPr sz="2062" spc="-15" dirty="0">
                <a:latin typeface="Arial"/>
                <a:cs typeface="Arial"/>
              </a:rPr>
              <a:t>future</a:t>
            </a:r>
            <a:endParaRPr sz="2062" dirty="0">
              <a:latin typeface="Arial"/>
              <a:cs typeface="Arial"/>
            </a:endParaRPr>
          </a:p>
          <a:p>
            <a:pPr marL="334096">
              <a:lnSpc>
                <a:spcPts val="2422"/>
              </a:lnSpc>
            </a:pPr>
            <a:r>
              <a:rPr sz="2062" dirty="0">
                <a:latin typeface="Arial"/>
                <a:cs typeface="Arial"/>
              </a:rPr>
              <a:t>of</a:t>
            </a:r>
            <a:r>
              <a:rPr sz="2062" spc="-98" dirty="0">
                <a:latin typeface="Arial"/>
                <a:cs typeface="Arial"/>
              </a:rPr>
              <a:t> </a:t>
            </a:r>
            <a:r>
              <a:rPr sz="2062" dirty="0">
                <a:latin typeface="Arial"/>
                <a:cs typeface="Arial"/>
              </a:rPr>
              <a:t>the</a:t>
            </a:r>
            <a:r>
              <a:rPr sz="2062" spc="-98" dirty="0">
                <a:latin typeface="Arial"/>
                <a:cs typeface="Arial"/>
              </a:rPr>
              <a:t> </a:t>
            </a:r>
            <a:r>
              <a:rPr sz="2062" spc="-36" dirty="0">
                <a:latin typeface="Arial"/>
                <a:cs typeface="Arial"/>
              </a:rPr>
              <a:t>workforce,</a:t>
            </a:r>
            <a:r>
              <a:rPr sz="2062" spc="-74" dirty="0">
                <a:latin typeface="Arial"/>
                <a:cs typeface="Arial"/>
              </a:rPr>
              <a:t> </a:t>
            </a:r>
            <a:r>
              <a:rPr sz="2062" dirty="0">
                <a:latin typeface="Arial"/>
                <a:cs typeface="Arial"/>
              </a:rPr>
              <a:t>it’s</a:t>
            </a:r>
            <a:r>
              <a:rPr sz="2062" spc="-98" dirty="0">
                <a:latin typeface="Arial"/>
                <a:cs typeface="Arial"/>
              </a:rPr>
              <a:t> </a:t>
            </a:r>
            <a:r>
              <a:rPr sz="2062" spc="-27" dirty="0">
                <a:latin typeface="Arial"/>
                <a:cs typeface="Arial"/>
              </a:rPr>
              <a:t>important</a:t>
            </a:r>
            <a:r>
              <a:rPr sz="2062" spc="-74" dirty="0">
                <a:latin typeface="Arial"/>
                <a:cs typeface="Arial"/>
              </a:rPr>
              <a:t> </a:t>
            </a:r>
            <a:r>
              <a:rPr sz="2062" dirty="0">
                <a:latin typeface="Arial"/>
                <a:cs typeface="Arial"/>
              </a:rPr>
              <a:t>to</a:t>
            </a:r>
            <a:r>
              <a:rPr sz="2062" spc="-98" dirty="0">
                <a:latin typeface="Arial"/>
                <a:cs typeface="Arial"/>
              </a:rPr>
              <a:t> </a:t>
            </a:r>
            <a:r>
              <a:rPr sz="2062" spc="-27" dirty="0">
                <a:latin typeface="Arial"/>
                <a:cs typeface="Arial"/>
              </a:rPr>
              <a:t>consider</a:t>
            </a:r>
            <a:r>
              <a:rPr sz="2062" spc="-82" dirty="0">
                <a:latin typeface="Arial"/>
                <a:cs typeface="Arial"/>
              </a:rPr>
              <a:t> </a:t>
            </a:r>
            <a:r>
              <a:rPr sz="2062" spc="-15" dirty="0">
                <a:latin typeface="Arial"/>
                <a:cs typeface="Arial"/>
              </a:rPr>
              <a:t>how</a:t>
            </a:r>
            <a:r>
              <a:rPr sz="2062" spc="-106" dirty="0">
                <a:latin typeface="Arial"/>
                <a:cs typeface="Arial"/>
              </a:rPr>
              <a:t> </a:t>
            </a:r>
            <a:r>
              <a:rPr sz="2062" dirty="0">
                <a:latin typeface="Arial"/>
                <a:cs typeface="Arial"/>
              </a:rPr>
              <a:t>we</a:t>
            </a:r>
            <a:r>
              <a:rPr sz="2062" spc="-106" dirty="0">
                <a:latin typeface="Arial"/>
                <a:cs typeface="Arial"/>
              </a:rPr>
              <a:t> </a:t>
            </a:r>
            <a:r>
              <a:rPr sz="2062" spc="-15" dirty="0">
                <a:latin typeface="Arial"/>
                <a:cs typeface="Arial"/>
              </a:rPr>
              <a:t>train</a:t>
            </a:r>
            <a:r>
              <a:rPr sz="2062" spc="-98" dirty="0">
                <a:latin typeface="Arial"/>
                <a:cs typeface="Arial"/>
              </a:rPr>
              <a:t> </a:t>
            </a:r>
            <a:r>
              <a:rPr sz="2062" spc="-27" dirty="0">
                <a:latin typeface="Arial"/>
                <a:cs typeface="Arial"/>
              </a:rPr>
              <a:t>students</a:t>
            </a:r>
            <a:r>
              <a:rPr sz="2062" spc="-89" dirty="0">
                <a:latin typeface="Arial"/>
                <a:cs typeface="Arial"/>
              </a:rPr>
              <a:t> </a:t>
            </a:r>
            <a:r>
              <a:rPr sz="2062" dirty="0">
                <a:latin typeface="Arial"/>
                <a:cs typeface="Arial"/>
              </a:rPr>
              <a:t>for</a:t>
            </a:r>
            <a:r>
              <a:rPr sz="2062" spc="-82" dirty="0">
                <a:latin typeface="Arial"/>
                <a:cs typeface="Arial"/>
              </a:rPr>
              <a:t> </a:t>
            </a:r>
            <a:r>
              <a:rPr sz="2062" dirty="0">
                <a:latin typeface="Arial"/>
                <a:cs typeface="Arial"/>
              </a:rPr>
              <a:t>that</a:t>
            </a:r>
            <a:r>
              <a:rPr sz="2062" spc="-74" dirty="0">
                <a:latin typeface="Arial"/>
                <a:cs typeface="Arial"/>
              </a:rPr>
              <a:t> </a:t>
            </a:r>
            <a:r>
              <a:rPr sz="2062" spc="-15" dirty="0">
                <a:latin typeface="Arial"/>
                <a:cs typeface="Arial"/>
              </a:rPr>
              <a:t>workforce.</a:t>
            </a:r>
            <a:endParaRPr sz="2062" dirty="0">
              <a:latin typeface="Arial"/>
              <a:cs typeface="Arial"/>
            </a:endParaRPr>
          </a:p>
          <a:p>
            <a:pPr marL="334096" marR="170975" indent="-317523">
              <a:lnSpc>
                <a:spcPct val="97200"/>
              </a:lnSpc>
              <a:spcBef>
                <a:spcPts val="27"/>
              </a:spcBef>
              <a:buFont typeface="Arial"/>
              <a:buChar char="•"/>
              <a:tabLst>
                <a:tab pos="334096" algn="l"/>
                <a:tab pos="334970" algn="l"/>
              </a:tabLst>
            </a:pPr>
            <a:r>
              <a:rPr sz="2062" b="1" spc="-36" dirty="0">
                <a:latin typeface="Arial"/>
                <a:cs typeface="Arial"/>
              </a:rPr>
              <a:t>Academic</a:t>
            </a:r>
            <a:r>
              <a:rPr sz="2062" b="1" spc="-106" dirty="0">
                <a:latin typeface="Arial"/>
                <a:cs typeface="Arial"/>
              </a:rPr>
              <a:t> </a:t>
            </a:r>
            <a:r>
              <a:rPr sz="2062" b="1" spc="-27" dirty="0">
                <a:latin typeface="Arial"/>
                <a:cs typeface="Arial"/>
              </a:rPr>
              <a:t>Support</a:t>
            </a:r>
            <a:r>
              <a:rPr sz="2062" spc="-27" dirty="0">
                <a:latin typeface="Arial"/>
                <a:cs typeface="Arial"/>
              </a:rPr>
              <a:t>:</a:t>
            </a:r>
            <a:r>
              <a:rPr sz="2062" spc="-82" dirty="0">
                <a:latin typeface="Arial"/>
                <a:cs typeface="Arial"/>
              </a:rPr>
              <a:t> </a:t>
            </a:r>
            <a:r>
              <a:rPr sz="2062" dirty="0">
                <a:latin typeface="Arial"/>
                <a:cs typeface="Arial"/>
              </a:rPr>
              <a:t>we</a:t>
            </a:r>
            <a:r>
              <a:rPr sz="2062" spc="-106" dirty="0">
                <a:latin typeface="Arial"/>
                <a:cs typeface="Arial"/>
              </a:rPr>
              <a:t> </a:t>
            </a:r>
            <a:r>
              <a:rPr sz="2062" spc="-15" dirty="0">
                <a:latin typeface="Arial"/>
                <a:cs typeface="Arial"/>
              </a:rPr>
              <a:t>want</a:t>
            </a:r>
            <a:r>
              <a:rPr sz="2062" spc="-82" dirty="0">
                <a:latin typeface="Arial"/>
                <a:cs typeface="Arial"/>
              </a:rPr>
              <a:t> </a:t>
            </a:r>
            <a:r>
              <a:rPr sz="2062" dirty="0">
                <a:latin typeface="Arial"/>
                <a:cs typeface="Arial"/>
              </a:rPr>
              <a:t>to</a:t>
            </a:r>
            <a:r>
              <a:rPr sz="2062" spc="-98" dirty="0">
                <a:latin typeface="Arial"/>
                <a:cs typeface="Arial"/>
              </a:rPr>
              <a:t> </a:t>
            </a:r>
            <a:r>
              <a:rPr sz="2062" spc="-27" dirty="0">
                <a:latin typeface="Arial"/>
                <a:cs typeface="Arial"/>
              </a:rPr>
              <a:t>educate</a:t>
            </a:r>
            <a:r>
              <a:rPr sz="2062" spc="-106" dirty="0">
                <a:latin typeface="Arial"/>
                <a:cs typeface="Arial"/>
              </a:rPr>
              <a:t> </a:t>
            </a:r>
            <a:r>
              <a:rPr sz="2062" spc="-27" dirty="0">
                <a:latin typeface="Arial"/>
                <a:cs typeface="Arial"/>
              </a:rPr>
              <a:t>students</a:t>
            </a:r>
            <a:r>
              <a:rPr sz="2062" spc="-98" dirty="0">
                <a:latin typeface="Arial"/>
                <a:cs typeface="Arial"/>
              </a:rPr>
              <a:t> </a:t>
            </a:r>
            <a:r>
              <a:rPr sz="2062" dirty="0">
                <a:latin typeface="Arial"/>
                <a:cs typeface="Arial"/>
              </a:rPr>
              <a:t>on</a:t>
            </a:r>
            <a:r>
              <a:rPr sz="2062" spc="-106" dirty="0">
                <a:latin typeface="Arial"/>
                <a:cs typeface="Arial"/>
              </a:rPr>
              <a:t> </a:t>
            </a:r>
            <a:r>
              <a:rPr sz="2062" spc="-15" dirty="0">
                <a:latin typeface="Arial"/>
                <a:cs typeface="Arial"/>
              </a:rPr>
              <a:t>how</a:t>
            </a:r>
            <a:r>
              <a:rPr sz="2062" spc="-110" dirty="0">
                <a:latin typeface="Arial"/>
                <a:cs typeface="Arial"/>
              </a:rPr>
              <a:t> </a:t>
            </a:r>
            <a:r>
              <a:rPr sz="2062" spc="-15" dirty="0">
                <a:latin typeface="Arial"/>
                <a:cs typeface="Arial"/>
              </a:rPr>
              <a:t>these</a:t>
            </a:r>
            <a:r>
              <a:rPr sz="2062" spc="-106" dirty="0">
                <a:latin typeface="Arial"/>
                <a:cs typeface="Arial"/>
              </a:rPr>
              <a:t> </a:t>
            </a:r>
            <a:r>
              <a:rPr sz="2062" spc="-15" dirty="0">
                <a:latin typeface="Arial"/>
                <a:cs typeface="Arial"/>
              </a:rPr>
              <a:t>tools</a:t>
            </a:r>
            <a:r>
              <a:rPr sz="2062" spc="-98" dirty="0">
                <a:latin typeface="Arial"/>
                <a:cs typeface="Arial"/>
              </a:rPr>
              <a:t> </a:t>
            </a:r>
            <a:r>
              <a:rPr sz="2062" spc="-41" dirty="0">
                <a:latin typeface="Arial"/>
                <a:cs typeface="Arial"/>
              </a:rPr>
              <a:t>work-</a:t>
            </a:r>
            <a:r>
              <a:rPr sz="2062" spc="-23" dirty="0">
                <a:latin typeface="Arial"/>
                <a:cs typeface="Arial"/>
              </a:rPr>
              <a:t>-</a:t>
            </a:r>
            <a:r>
              <a:rPr sz="2062" dirty="0">
                <a:latin typeface="Arial"/>
                <a:cs typeface="Arial"/>
              </a:rPr>
              <a:t>not</a:t>
            </a:r>
            <a:r>
              <a:rPr sz="2062" spc="-74" dirty="0">
                <a:latin typeface="Arial"/>
                <a:cs typeface="Arial"/>
              </a:rPr>
              <a:t> </a:t>
            </a:r>
            <a:r>
              <a:rPr sz="2062" dirty="0">
                <a:latin typeface="Arial"/>
                <a:cs typeface="Arial"/>
              </a:rPr>
              <a:t>just</a:t>
            </a:r>
            <a:r>
              <a:rPr sz="2062" spc="-82" dirty="0">
                <a:latin typeface="Arial"/>
                <a:cs typeface="Arial"/>
              </a:rPr>
              <a:t> </a:t>
            </a:r>
            <a:r>
              <a:rPr sz="2062" dirty="0">
                <a:latin typeface="Arial"/>
                <a:cs typeface="Arial"/>
              </a:rPr>
              <a:t>tell</a:t>
            </a:r>
            <a:r>
              <a:rPr sz="2062" spc="-82" dirty="0">
                <a:latin typeface="Arial"/>
                <a:cs typeface="Arial"/>
              </a:rPr>
              <a:t> </a:t>
            </a:r>
            <a:r>
              <a:rPr sz="2062" spc="-15" dirty="0">
                <a:latin typeface="Arial"/>
                <a:cs typeface="Arial"/>
              </a:rPr>
              <a:t>them</a:t>
            </a:r>
            <a:r>
              <a:rPr sz="2062" spc="-117" dirty="0">
                <a:latin typeface="Arial"/>
                <a:cs typeface="Arial"/>
              </a:rPr>
              <a:t> </a:t>
            </a:r>
            <a:r>
              <a:rPr sz="2062" dirty="0">
                <a:latin typeface="Arial"/>
                <a:cs typeface="Arial"/>
              </a:rPr>
              <a:t>not</a:t>
            </a:r>
            <a:r>
              <a:rPr sz="2062" spc="-82" dirty="0">
                <a:latin typeface="Arial"/>
                <a:cs typeface="Arial"/>
              </a:rPr>
              <a:t> </a:t>
            </a:r>
            <a:r>
              <a:rPr sz="2062" dirty="0">
                <a:latin typeface="Arial"/>
                <a:cs typeface="Arial"/>
              </a:rPr>
              <a:t>to</a:t>
            </a:r>
            <a:r>
              <a:rPr sz="2062" spc="-98" dirty="0">
                <a:latin typeface="Arial"/>
                <a:cs typeface="Arial"/>
              </a:rPr>
              <a:t> </a:t>
            </a:r>
            <a:r>
              <a:rPr sz="2062" spc="-36" dirty="0">
                <a:latin typeface="Arial"/>
                <a:cs typeface="Arial"/>
              </a:rPr>
              <a:t>use </a:t>
            </a:r>
            <a:r>
              <a:rPr sz="2062" spc="-15" dirty="0">
                <a:latin typeface="Arial"/>
                <a:cs typeface="Arial"/>
              </a:rPr>
              <a:t>them.</a:t>
            </a:r>
            <a:r>
              <a:rPr sz="2062" spc="-82" dirty="0">
                <a:latin typeface="Arial"/>
                <a:cs typeface="Arial"/>
              </a:rPr>
              <a:t> </a:t>
            </a:r>
            <a:r>
              <a:rPr sz="2062" dirty="0">
                <a:latin typeface="Arial"/>
                <a:cs typeface="Arial"/>
              </a:rPr>
              <a:t>For</a:t>
            </a:r>
            <a:r>
              <a:rPr sz="2062" spc="-82" dirty="0">
                <a:latin typeface="Arial"/>
                <a:cs typeface="Arial"/>
              </a:rPr>
              <a:t> </a:t>
            </a:r>
            <a:r>
              <a:rPr sz="2062" spc="-36" dirty="0">
                <a:latin typeface="Arial"/>
                <a:cs typeface="Arial"/>
              </a:rPr>
              <a:t>example,</a:t>
            </a:r>
            <a:r>
              <a:rPr sz="2062" spc="-74" dirty="0">
                <a:latin typeface="Arial"/>
                <a:cs typeface="Arial"/>
              </a:rPr>
              <a:t> </a:t>
            </a:r>
            <a:r>
              <a:rPr sz="2062" spc="-36" dirty="0">
                <a:latin typeface="Arial"/>
                <a:cs typeface="Arial"/>
              </a:rPr>
              <a:t>Grammarly</a:t>
            </a:r>
            <a:r>
              <a:rPr sz="2062" spc="-89" dirty="0">
                <a:latin typeface="Arial"/>
                <a:cs typeface="Arial"/>
              </a:rPr>
              <a:t> </a:t>
            </a:r>
            <a:r>
              <a:rPr sz="2062" dirty="0">
                <a:latin typeface="Arial"/>
                <a:cs typeface="Arial"/>
              </a:rPr>
              <a:t>is</a:t>
            </a:r>
            <a:r>
              <a:rPr sz="2062" spc="-89" dirty="0">
                <a:latin typeface="Arial"/>
                <a:cs typeface="Arial"/>
              </a:rPr>
              <a:t> </a:t>
            </a:r>
            <a:r>
              <a:rPr sz="2062" dirty="0">
                <a:latin typeface="Arial"/>
                <a:cs typeface="Arial"/>
              </a:rPr>
              <a:t>a</a:t>
            </a:r>
            <a:r>
              <a:rPr sz="2062" spc="-98" dirty="0">
                <a:latin typeface="Arial"/>
                <a:cs typeface="Arial"/>
              </a:rPr>
              <a:t> </a:t>
            </a:r>
            <a:r>
              <a:rPr sz="2062" spc="-15" dirty="0">
                <a:latin typeface="Arial"/>
                <a:cs typeface="Arial"/>
              </a:rPr>
              <a:t>great</a:t>
            </a:r>
            <a:r>
              <a:rPr sz="2062" spc="-74" dirty="0">
                <a:latin typeface="Arial"/>
                <a:cs typeface="Arial"/>
              </a:rPr>
              <a:t> </a:t>
            </a:r>
            <a:r>
              <a:rPr sz="2062" spc="-15" dirty="0">
                <a:latin typeface="Arial"/>
                <a:cs typeface="Arial"/>
              </a:rPr>
              <a:t>tool,</a:t>
            </a:r>
            <a:r>
              <a:rPr sz="2062" spc="-74" dirty="0">
                <a:latin typeface="Arial"/>
                <a:cs typeface="Arial"/>
              </a:rPr>
              <a:t> </a:t>
            </a:r>
            <a:r>
              <a:rPr sz="2062" dirty="0">
                <a:latin typeface="Arial"/>
                <a:cs typeface="Arial"/>
              </a:rPr>
              <a:t>but</a:t>
            </a:r>
            <a:r>
              <a:rPr sz="2062" spc="-74" dirty="0">
                <a:latin typeface="Arial"/>
                <a:cs typeface="Arial"/>
              </a:rPr>
              <a:t> </a:t>
            </a:r>
            <a:r>
              <a:rPr sz="2062" dirty="0">
                <a:latin typeface="Arial"/>
                <a:cs typeface="Arial"/>
              </a:rPr>
              <a:t>it</a:t>
            </a:r>
            <a:r>
              <a:rPr sz="2062" spc="-74" dirty="0">
                <a:latin typeface="Arial"/>
                <a:cs typeface="Arial"/>
              </a:rPr>
              <a:t> </a:t>
            </a:r>
            <a:r>
              <a:rPr sz="2062" spc="-15" dirty="0">
                <a:latin typeface="Arial"/>
                <a:cs typeface="Arial"/>
              </a:rPr>
              <a:t>often</a:t>
            </a:r>
            <a:r>
              <a:rPr sz="2062" spc="-98" dirty="0">
                <a:latin typeface="Arial"/>
                <a:cs typeface="Arial"/>
              </a:rPr>
              <a:t> </a:t>
            </a:r>
            <a:r>
              <a:rPr sz="2062" spc="-27" dirty="0">
                <a:latin typeface="Arial"/>
                <a:cs typeface="Arial"/>
              </a:rPr>
              <a:t>makes</a:t>
            </a:r>
            <a:r>
              <a:rPr sz="2062" spc="-89" dirty="0">
                <a:latin typeface="Arial"/>
                <a:cs typeface="Arial"/>
              </a:rPr>
              <a:t> </a:t>
            </a:r>
            <a:r>
              <a:rPr sz="2062" spc="-15" dirty="0">
                <a:latin typeface="Arial"/>
                <a:cs typeface="Arial"/>
              </a:rPr>
              <a:t>stylistic</a:t>
            </a:r>
            <a:r>
              <a:rPr sz="2062" spc="-89" dirty="0">
                <a:latin typeface="Arial"/>
                <a:cs typeface="Arial"/>
              </a:rPr>
              <a:t> </a:t>
            </a:r>
            <a:r>
              <a:rPr sz="2062" spc="-41" dirty="0">
                <a:latin typeface="Arial"/>
                <a:cs typeface="Arial"/>
              </a:rPr>
              <a:t>recommendations</a:t>
            </a:r>
            <a:r>
              <a:rPr sz="2062" spc="-89" dirty="0">
                <a:latin typeface="Arial"/>
                <a:cs typeface="Arial"/>
              </a:rPr>
              <a:t> </a:t>
            </a:r>
            <a:r>
              <a:rPr sz="2062" dirty="0">
                <a:latin typeface="Arial"/>
                <a:cs typeface="Arial"/>
              </a:rPr>
              <a:t>that</a:t>
            </a:r>
            <a:r>
              <a:rPr sz="2062" spc="-82" dirty="0">
                <a:latin typeface="Arial"/>
                <a:cs typeface="Arial"/>
              </a:rPr>
              <a:t> </a:t>
            </a:r>
            <a:r>
              <a:rPr sz="2062" dirty="0">
                <a:latin typeface="Arial"/>
                <a:cs typeface="Arial"/>
              </a:rPr>
              <a:t>are</a:t>
            </a:r>
            <a:r>
              <a:rPr sz="2062" spc="-89" dirty="0">
                <a:latin typeface="Arial"/>
                <a:cs typeface="Arial"/>
              </a:rPr>
              <a:t> </a:t>
            </a:r>
            <a:r>
              <a:rPr sz="2062" spc="-36" dirty="0">
                <a:latin typeface="Arial"/>
                <a:cs typeface="Arial"/>
              </a:rPr>
              <a:t>not grammatical</a:t>
            </a:r>
            <a:r>
              <a:rPr sz="2062" spc="-89" dirty="0">
                <a:latin typeface="Arial"/>
                <a:cs typeface="Arial"/>
              </a:rPr>
              <a:t> </a:t>
            </a:r>
            <a:r>
              <a:rPr sz="2062" spc="-27" dirty="0">
                <a:latin typeface="Arial"/>
                <a:cs typeface="Arial"/>
              </a:rPr>
              <a:t>rules.</a:t>
            </a:r>
            <a:r>
              <a:rPr sz="2062" spc="-106" dirty="0">
                <a:latin typeface="Arial"/>
                <a:cs typeface="Arial"/>
              </a:rPr>
              <a:t> </a:t>
            </a:r>
            <a:r>
              <a:rPr sz="2062" spc="-15" dirty="0">
                <a:latin typeface="Arial"/>
                <a:cs typeface="Arial"/>
              </a:rPr>
              <a:t>They</a:t>
            </a:r>
            <a:r>
              <a:rPr sz="2062" spc="-82" dirty="0">
                <a:latin typeface="Arial"/>
                <a:cs typeface="Arial"/>
              </a:rPr>
              <a:t> </a:t>
            </a:r>
            <a:r>
              <a:rPr sz="2062" dirty="0">
                <a:latin typeface="Arial"/>
                <a:cs typeface="Arial"/>
              </a:rPr>
              <a:t>are</a:t>
            </a:r>
            <a:r>
              <a:rPr sz="2062" spc="-89" dirty="0">
                <a:latin typeface="Arial"/>
                <a:cs typeface="Arial"/>
              </a:rPr>
              <a:t> </a:t>
            </a:r>
            <a:r>
              <a:rPr sz="2062" spc="-27" dirty="0">
                <a:latin typeface="Arial"/>
                <a:cs typeface="Arial"/>
              </a:rPr>
              <a:t>powerful</a:t>
            </a:r>
            <a:r>
              <a:rPr sz="2062" spc="-69" dirty="0">
                <a:latin typeface="Arial"/>
                <a:cs typeface="Arial"/>
              </a:rPr>
              <a:t> </a:t>
            </a:r>
            <a:r>
              <a:rPr sz="2062" spc="-15" dirty="0">
                <a:latin typeface="Arial"/>
                <a:cs typeface="Arial"/>
              </a:rPr>
              <a:t>tools,</a:t>
            </a:r>
            <a:r>
              <a:rPr sz="2062" spc="-69" dirty="0">
                <a:latin typeface="Arial"/>
                <a:cs typeface="Arial"/>
              </a:rPr>
              <a:t> </a:t>
            </a:r>
            <a:r>
              <a:rPr sz="2062" dirty="0">
                <a:latin typeface="Arial"/>
                <a:cs typeface="Arial"/>
              </a:rPr>
              <a:t>but</a:t>
            </a:r>
            <a:r>
              <a:rPr sz="2062" spc="-69" dirty="0">
                <a:latin typeface="Arial"/>
                <a:cs typeface="Arial"/>
              </a:rPr>
              <a:t> </a:t>
            </a:r>
            <a:r>
              <a:rPr sz="2062" spc="-27" dirty="0">
                <a:latin typeface="Arial"/>
                <a:cs typeface="Arial"/>
              </a:rPr>
              <a:t>writers</a:t>
            </a:r>
            <a:r>
              <a:rPr sz="2062" spc="-82" dirty="0">
                <a:latin typeface="Arial"/>
                <a:cs typeface="Arial"/>
              </a:rPr>
              <a:t> </a:t>
            </a:r>
            <a:r>
              <a:rPr sz="2062" dirty="0">
                <a:latin typeface="Arial"/>
                <a:cs typeface="Arial"/>
              </a:rPr>
              <a:t>still</a:t>
            </a:r>
            <a:r>
              <a:rPr sz="2062" spc="-69" dirty="0">
                <a:latin typeface="Arial"/>
                <a:cs typeface="Arial"/>
              </a:rPr>
              <a:t> </a:t>
            </a:r>
            <a:r>
              <a:rPr sz="2062" spc="-15" dirty="0">
                <a:latin typeface="Arial"/>
                <a:cs typeface="Arial"/>
              </a:rPr>
              <a:t>need</a:t>
            </a:r>
            <a:r>
              <a:rPr sz="2062" spc="-89" dirty="0">
                <a:latin typeface="Arial"/>
                <a:cs typeface="Arial"/>
              </a:rPr>
              <a:t> </a:t>
            </a:r>
            <a:r>
              <a:rPr sz="2062" dirty="0">
                <a:latin typeface="Arial"/>
                <a:cs typeface="Arial"/>
              </a:rPr>
              <a:t>to</a:t>
            </a:r>
            <a:r>
              <a:rPr sz="2062" spc="-82" dirty="0">
                <a:latin typeface="Arial"/>
                <a:cs typeface="Arial"/>
              </a:rPr>
              <a:t> </a:t>
            </a:r>
            <a:r>
              <a:rPr sz="2062" spc="-15" dirty="0">
                <a:latin typeface="Arial"/>
                <a:cs typeface="Arial"/>
              </a:rPr>
              <a:t>know</a:t>
            </a:r>
            <a:r>
              <a:rPr sz="2062" spc="-98" dirty="0">
                <a:latin typeface="Arial"/>
                <a:cs typeface="Arial"/>
              </a:rPr>
              <a:t> </a:t>
            </a:r>
            <a:r>
              <a:rPr sz="2062" spc="-27" dirty="0">
                <a:latin typeface="Arial"/>
                <a:cs typeface="Arial"/>
              </a:rPr>
              <a:t>when</a:t>
            </a:r>
            <a:r>
              <a:rPr sz="2062" spc="-89" dirty="0">
                <a:latin typeface="Arial"/>
                <a:cs typeface="Arial"/>
              </a:rPr>
              <a:t> </a:t>
            </a:r>
            <a:r>
              <a:rPr sz="2062" dirty="0">
                <a:latin typeface="Arial"/>
                <a:cs typeface="Arial"/>
              </a:rPr>
              <a:t>a</a:t>
            </a:r>
            <a:r>
              <a:rPr sz="2062" spc="-89" dirty="0">
                <a:latin typeface="Arial"/>
                <a:cs typeface="Arial"/>
              </a:rPr>
              <a:t> </a:t>
            </a:r>
            <a:r>
              <a:rPr sz="2062" spc="-36" dirty="0">
                <a:latin typeface="Arial"/>
                <a:cs typeface="Arial"/>
              </a:rPr>
              <a:t>suggestion</a:t>
            </a:r>
            <a:r>
              <a:rPr sz="2062" spc="-89" dirty="0">
                <a:latin typeface="Arial"/>
                <a:cs typeface="Arial"/>
              </a:rPr>
              <a:t> </a:t>
            </a:r>
            <a:r>
              <a:rPr sz="2062" dirty="0">
                <a:latin typeface="Arial"/>
                <a:cs typeface="Arial"/>
              </a:rPr>
              <a:t>is</a:t>
            </a:r>
            <a:r>
              <a:rPr sz="2062" spc="-74" dirty="0">
                <a:latin typeface="Arial"/>
                <a:cs typeface="Arial"/>
              </a:rPr>
              <a:t> </a:t>
            </a:r>
            <a:r>
              <a:rPr sz="2062" spc="-69" dirty="0">
                <a:latin typeface="Arial"/>
                <a:cs typeface="Arial"/>
              </a:rPr>
              <a:t>a </a:t>
            </a:r>
            <a:r>
              <a:rPr sz="2062" spc="-27" dirty="0">
                <a:latin typeface="Arial"/>
                <a:cs typeface="Arial"/>
              </a:rPr>
              <a:t>rhetorical</a:t>
            </a:r>
            <a:r>
              <a:rPr sz="2062" spc="-89" dirty="0">
                <a:latin typeface="Arial"/>
                <a:cs typeface="Arial"/>
              </a:rPr>
              <a:t> </a:t>
            </a:r>
            <a:r>
              <a:rPr sz="2062" i="1" spc="-27" dirty="0">
                <a:latin typeface="Arial"/>
                <a:cs typeface="Arial"/>
              </a:rPr>
              <a:t>choice</a:t>
            </a:r>
            <a:r>
              <a:rPr sz="2062" i="1" spc="-82" dirty="0">
                <a:latin typeface="Arial"/>
                <a:cs typeface="Arial"/>
              </a:rPr>
              <a:t> </a:t>
            </a:r>
            <a:r>
              <a:rPr sz="2062" dirty="0">
                <a:latin typeface="Arial"/>
                <a:cs typeface="Arial"/>
              </a:rPr>
              <a:t>or</a:t>
            </a:r>
            <a:r>
              <a:rPr sz="2062" spc="-69" dirty="0">
                <a:latin typeface="Arial"/>
                <a:cs typeface="Arial"/>
              </a:rPr>
              <a:t> </a:t>
            </a:r>
            <a:r>
              <a:rPr sz="2062" spc="-36" dirty="0">
                <a:latin typeface="Arial"/>
                <a:cs typeface="Arial"/>
              </a:rPr>
              <a:t>necessary</a:t>
            </a:r>
            <a:r>
              <a:rPr sz="2062" spc="-74" dirty="0">
                <a:latin typeface="Arial"/>
                <a:cs typeface="Arial"/>
              </a:rPr>
              <a:t> </a:t>
            </a:r>
            <a:r>
              <a:rPr sz="2062" dirty="0">
                <a:latin typeface="Arial"/>
                <a:cs typeface="Arial"/>
              </a:rPr>
              <a:t>for</a:t>
            </a:r>
            <a:r>
              <a:rPr sz="2062" spc="-69" dirty="0">
                <a:latin typeface="Arial"/>
                <a:cs typeface="Arial"/>
              </a:rPr>
              <a:t> </a:t>
            </a:r>
            <a:r>
              <a:rPr sz="2062" spc="-27" dirty="0">
                <a:latin typeface="Arial"/>
                <a:cs typeface="Arial"/>
              </a:rPr>
              <a:t>accuracy</a:t>
            </a:r>
            <a:r>
              <a:rPr sz="2062" spc="-74" dirty="0">
                <a:latin typeface="Arial"/>
                <a:cs typeface="Arial"/>
              </a:rPr>
              <a:t> </a:t>
            </a:r>
            <a:r>
              <a:rPr sz="2062" dirty="0">
                <a:latin typeface="Arial"/>
                <a:cs typeface="Arial"/>
              </a:rPr>
              <a:t>and</a:t>
            </a:r>
            <a:r>
              <a:rPr sz="2062" spc="-89" dirty="0">
                <a:latin typeface="Arial"/>
                <a:cs typeface="Arial"/>
              </a:rPr>
              <a:t> </a:t>
            </a:r>
            <a:r>
              <a:rPr sz="2062" spc="-41" dirty="0">
                <a:latin typeface="Arial"/>
                <a:cs typeface="Arial"/>
              </a:rPr>
              <a:t>comprehension.</a:t>
            </a:r>
            <a:r>
              <a:rPr sz="2062" spc="-65" dirty="0">
                <a:latin typeface="Arial"/>
                <a:cs typeface="Arial"/>
              </a:rPr>
              <a:t> </a:t>
            </a:r>
            <a:r>
              <a:rPr sz="2062" spc="-15" dirty="0">
                <a:latin typeface="Arial"/>
                <a:cs typeface="Arial"/>
              </a:rPr>
              <a:t>We</a:t>
            </a:r>
            <a:r>
              <a:rPr sz="2062" spc="-82" dirty="0">
                <a:latin typeface="Arial"/>
                <a:cs typeface="Arial"/>
              </a:rPr>
              <a:t> </a:t>
            </a:r>
            <a:r>
              <a:rPr sz="2062" spc="-15" dirty="0">
                <a:latin typeface="Arial"/>
                <a:cs typeface="Arial"/>
              </a:rPr>
              <a:t>might</a:t>
            </a:r>
            <a:r>
              <a:rPr sz="2062" spc="-65" dirty="0">
                <a:latin typeface="Arial"/>
                <a:cs typeface="Arial"/>
              </a:rPr>
              <a:t> </a:t>
            </a:r>
            <a:r>
              <a:rPr sz="2062" spc="-27" dirty="0">
                <a:latin typeface="Arial"/>
                <a:cs typeface="Arial"/>
              </a:rPr>
              <a:t>consider</a:t>
            </a:r>
            <a:r>
              <a:rPr sz="2062" spc="-69" dirty="0">
                <a:latin typeface="Arial"/>
                <a:cs typeface="Arial"/>
              </a:rPr>
              <a:t> </a:t>
            </a:r>
            <a:r>
              <a:rPr sz="2062" spc="-15" dirty="0">
                <a:latin typeface="Arial"/>
                <a:cs typeface="Arial"/>
              </a:rPr>
              <a:t>how</a:t>
            </a:r>
            <a:r>
              <a:rPr sz="2062" spc="-89" dirty="0">
                <a:latin typeface="Arial"/>
                <a:cs typeface="Arial"/>
              </a:rPr>
              <a:t> </a:t>
            </a:r>
            <a:r>
              <a:rPr sz="2062" spc="-27" dirty="0">
                <a:latin typeface="Arial"/>
                <a:cs typeface="Arial"/>
              </a:rPr>
              <a:t>students</a:t>
            </a:r>
            <a:r>
              <a:rPr sz="2062" spc="-74" dirty="0">
                <a:latin typeface="Arial"/>
                <a:cs typeface="Arial"/>
              </a:rPr>
              <a:t> </a:t>
            </a:r>
            <a:r>
              <a:rPr sz="2062" spc="-36" dirty="0">
                <a:latin typeface="Arial"/>
                <a:cs typeface="Arial"/>
              </a:rPr>
              <a:t>can </a:t>
            </a:r>
            <a:r>
              <a:rPr sz="2062" dirty="0">
                <a:latin typeface="Arial"/>
                <a:cs typeface="Arial"/>
              </a:rPr>
              <a:t>use</a:t>
            </a:r>
            <a:r>
              <a:rPr sz="2062" spc="-117" dirty="0">
                <a:latin typeface="Arial"/>
                <a:cs typeface="Arial"/>
              </a:rPr>
              <a:t> </a:t>
            </a:r>
            <a:r>
              <a:rPr sz="2062" spc="-27" dirty="0">
                <a:latin typeface="Arial"/>
                <a:cs typeface="Arial"/>
              </a:rPr>
              <a:t>GPT3</a:t>
            </a:r>
            <a:r>
              <a:rPr sz="2062" spc="-98" dirty="0">
                <a:latin typeface="Arial"/>
                <a:cs typeface="Arial"/>
              </a:rPr>
              <a:t> </a:t>
            </a:r>
            <a:r>
              <a:rPr sz="2062" dirty="0">
                <a:latin typeface="Arial"/>
                <a:cs typeface="Arial"/>
              </a:rPr>
              <a:t>to</a:t>
            </a:r>
            <a:r>
              <a:rPr sz="2062" spc="-106" dirty="0">
                <a:latin typeface="Arial"/>
                <a:cs typeface="Arial"/>
              </a:rPr>
              <a:t> </a:t>
            </a:r>
            <a:r>
              <a:rPr sz="2062" spc="-15" dirty="0">
                <a:latin typeface="Arial"/>
                <a:cs typeface="Arial"/>
              </a:rPr>
              <a:t>help</a:t>
            </a:r>
            <a:r>
              <a:rPr sz="2062" spc="-98" dirty="0">
                <a:latin typeface="Arial"/>
                <a:cs typeface="Arial"/>
              </a:rPr>
              <a:t> </a:t>
            </a:r>
            <a:r>
              <a:rPr sz="2062" spc="-15" dirty="0">
                <a:latin typeface="Arial"/>
                <a:cs typeface="Arial"/>
              </a:rPr>
              <a:t>them</a:t>
            </a:r>
            <a:r>
              <a:rPr sz="2062" spc="-117" dirty="0">
                <a:latin typeface="Arial"/>
                <a:cs typeface="Arial"/>
              </a:rPr>
              <a:t> </a:t>
            </a:r>
            <a:r>
              <a:rPr sz="2062" spc="-15" dirty="0">
                <a:latin typeface="Arial"/>
                <a:cs typeface="Arial"/>
              </a:rPr>
              <a:t>learn</a:t>
            </a:r>
            <a:r>
              <a:rPr sz="2062" spc="-98" dirty="0">
                <a:latin typeface="Arial"/>
                <a:cs typeface="Arial"/>
              </a:rPr>
              <a:t> </a:t>
            </a:r>
            <a:r>
              <a:rPr sz="2062" spc="-27" dirty="0">
                <a:latin typeface="Arial"/>
                <a:cs typeface="Arial"/>
              </a:rPr>
              <a:t>about</a:t>
            </a:r>
            <a:r>
              <a:rPr sz="2062" spc="-82" dirty="0">
                <a:latin typeface="Arial"/>
                <a:cs typeface="Arial"/>
              </a:rPr>
              <a:t> </a:t>
            </a:r>
            <a:r>
              <a:rPr sz="2062" spc="-15" dirty="0">
                <a:latin typeface="Arial"/>
                <a:cs typeface="Arial"/>
              </a:rPr>
              <a:t>public</a:t>
            </a:r>
            <a:r>
              <a:rPr sz="2062" spc="-89" dirty="0">
                <a:latin typeface="Arial"/>
                <a:cs typeface="Arial"/>
              </a:rPr>
              <a:t> </a:t>
            </a:r>
            <a:r>
              <a:rPr sz="2062" spc="-36" dirty="0">
                <a:latin typeface="Arial"/>
                <a:cs typeface="Arial"/>
              </a:rPr>
              <a:t>conventions</a:t>
            </a:r>
            <a:r>
              <a:rPr sz="2062" spc="-98" dirty="0">
                <a:latin typeface="Arial"/>
                <a:cs typeface="Arial"/>
              </a:rPr>
              <a:t> </a:t>
            </a:r>
            <a:r>
              <a:rPr sz="2062" dirty="0">
                <a:latin typeface="Arial"/>
                <a:cs typeface="Arial"/>
              </a:rPr>
              <a:t>of</a:t>
            </a:r>
            <a:r>
              <a:rPr sz="2062" spc="-82" dirty="0">
                <a:latin typeface="Arial"/>
                <a:cs typeface="Arial"/>
              </a:rPr>
              <a:t> </a:t>
            </a:r>
            <a:r>
              <a:rPr sz="2062" spc="-15" dirty="0">
                <a:latin typeface="Arial"/>
                <a:cs typeface="Arial"/>
              </a:rPr>
              <a:t>writing</a:t>
            </a:r>
            <a:r>
              <a:rPr sz="2062" spc="-98" dirty="0">
                <a:latin typeface="Arial"/>
                <a:cs typeface="Arial"/>
              </a:rPr>
              <a:t> </a:t>
            </a:r>
            <a:r>
              <a:rPr sz="2062" dirty="0">
                <a:latin typeface="Arial"/>
                <a:cs typeface="Arial"/>
              </a:rPr>
              <a:t>and</a:t>
            </a:r>
            <a:r>
              <a:rPr sz="2062" spc="-98" dirty="0">
                <a:latin typeface="Arial"/>
                <a:cs typeface="Arial"/>
              </a:rPr>
              <a:t> </a:t>
            </a:r>
            <a:r>
              <a:rPr sz="2062" spc="-15" dirty="0">
                <a:latin typeface="Arial"/>
                <a:cs typeface="Arial"/>
              </a:rPr>
              <a:t>language.</a:t>
            </a:r>
            <a:endParaRPr sz="2062" dirty="0">
              <a:latin typeface="Arial"/>
              <a:cs typeface="Arial"/>
            </a:endParaRPr>
          </a:p>
          <a:p>
            <a:pPr marL="334096" indent="-317523">
              <a:lnSpc>
                <a:spcPts val="2249"/>
              </a:lnSpc>
              <a:buFont typeface="Arial"/>
              <a:buChar char="•"/>
              <a:tabLst>
                <a:tab pos="334096" algn="l"/>
                <a:tab pos="334970" algn="l"/>
              </a:tabLst>
            </a:pPr>
            <a:r>
              <a:rPr sz="2062" b="1" spc="-36" dirty="0">
                <a:latin typeface="Arial"/>
                <a:cs typeface="Arial"/>
              </a:rPr>
              <a:t>Process</a:t>
            </a:r>
            <a:r>
              <a:rPr sz="2062" b="1" spc="-98" dirty="0">
                <a:latin typeface="Arial"/>
                <a:cs typeface="Arial"/>
              </a:rPr>
              <a:t> </a:t>
            </a:r>
            <a:r>
              <a:rPr sz="2062" b="1" dirty="0">
                <a:latin typeface="Arial"/>
                <a:cs typeface="Arial"/>
              </a:rPr>
              <a:t>vs.</a:t>
            </a:r>
            <a:r>
              <a:rPr sz="2062" b="1" spc="-69" dirty="0">
                <a:latin typeface="Arial"/>
                <a:cs typeface="Arial"/>
              </a:rPr>
              <a:t> </a:t>
            </a:r>
            <a:r>
              <a:rPr sz="2062" b="1" spc="-36" dirty="0">
                <a:latin typeface="Arial"/>
                <a:cs typeface="Arial"/>
              </a:rPr>
              <a:t>product</a:t>
            </a:r>
            <a:r>
              <a:rPr sz="2062" spc="-36" dirty="0">
                <a:latin typeface="Arial"/>
                <a:cs typeface="Arial"/>
              </a:rPr>
              <a:t>:</a:t>
            </a:r>
            <a:r>
              <a:rPr sz="2062" spc="-110" dirty="0">
                <a:latin typeface="Arial"/>
                <a:cs typeface="Arial"/>
              </a:rPr>
              <a:t> </a:t>
            </a:r>
            <a:r>
              <a:rPr sz="2062" spc="-65" dirty="0">
                <a:latin typeface="Arial"/>
                <a:cs typeface="Arial"/>
              </a:rPr>
              <a:t>Teaching</a:t>
            </a:r>
            <a:r>
              <a:rPr sz="2062" spc="-82" dirty="0">
                <a:latin typeface="Arial"/>
                <a:cs typeface="Arial"/>
              </a:rPr>
              <a:t> </a:t>
            </a:r>
            <a:r>
              <a:rPr sz="2062" spc="-15" dirty="0">
                <a:latin typeface="Arial"/>
                <a:cs typeface="Arial"/>
              </a:rPr>
              <a:t>writing</a:t>
            </a:r>
            <a:r>
              <a:rPr sz="2062" spc="-89" dirty="0">
                <a:latin typeface="Arial"/>
                <a:cs typeface="Arial"/>
              </a:rPr>
              <a:t> </a:t>
            </a:r>
            <a:r>
              <a:rPr sz="2062" dirty="0">
                <a:latin typeface="Arial"/>
                <a:cs typeface="Arial"/>
              </a:rPr>
              <a:t>is</a:t>
            </a:r>
            <a:r>
              <a:rPr sz="2062" spc="-82" dirty="0">
                <a:latin typeface="Arial"/>
                <a:cs typeface="Arial"/>
              </a:rPr>
              <a:t> </a:t>
            </a:r>
            <a:r>
              <a:rPr sz="2062" spc="-15" dirty="0">
                <a:latin typeface="Arial"/>
                <a:cs typeface="Arial"/>
              </a:rPr>
              <a:t>often</a:t>
            </a:r>
            <a:r>
              <a:rPr sz="2062" spc="-82" dirty="0">
                <a:latin typeface="Arial"/>
                <a:cs typeface="Arial"/>
              </a:rPr>
              <a:t> </a:t>
            </a:r>
            <a:r>
              <a:rPr sz="2062" spc="-27" dirty="0">
                <a:latin typeface="Arial"/>
                <a:cs typeface="Arial"/>
              </a:rPr>
              <a:t>about</a:t>
            </a:r>
            <a:r>
              <a:rPr sz="2062" spc="-69" dirty="0">
                <a:latin typeface="Arial"/>
                <a:cs typeface="Arial"/>
              </a:rPr>
              <a:t> </a:t>
            </a:r>
            <a:r>
              <a:rPr sz="2062" spc="-41" dirty="0">
                <a:latin typeface="Arial"/>
                <a:cs typeface="Arial"/>
              </a:rPr>
              <a:t>process-</a:t>
            </a:r>
            <a:r>
              <a:rPr sz="2062" spc="-23" dirty="0">
                <a:latin typeface="Arial"/>
                <a:cs typeface="Arial"/>
              </a:rPr>
              <a:t>-</a:t>
            </a:r>
            <a:r>
              <a:rPr sz="2062" dirty="0">
                <a:latin typeface="Arial"/>
                <a:cs typeface="Arial"/>
              </a:rPr>
              <a:t>and</a:t>
            </a:r>
            <a:r>
              <a:rPr sz="2062" spc="-89" dirty="0">
                <a:latin typeface="Arial"/>
                <a:cs typeface="Arial"/>
              </a:rPr>
              <a:t> </a:t>
            </a:r>
            <a:r>
              <a:rPr sz="2062" dirty="0">
                <a:latin typeface="Arial"/>
                <a:cs typeface="Arial"/>
              </a:rPr>
              <a:t>the</a:t>
            </a:r>
            <a:r>
              <a:rPr sz="2062" spc="-89" dirty="0">
                <a:latin typeface="Arial"/>
                <a:cs typeface="Arial"/>
              </a:rPr>
              <a:t> </a:t>
            </a:r>
            <a:r>
              <a:rPr sz="2062" dirty="0">
                <a:latin typeface="Arial"/>
                <a:cs typeface="Arial"/>
              </a:rPr>
              <a:t>end</a:t>
            </a:r>
            <a:r>
              <a:rPr sz="2062" spc="-89" dirty="0">
                <a:latin typeface="Arial"/>
                <a:cs typeface="Arial"/>
              </a:rPr>
              <a:t> </a:t>
            </a:r>
            <a:r>
              <a:rPr sz="2062" spc="-15" dirty="0">
                <a:latin typeface="Arial"/>
                <a:cs typeface="Arial"/>
              </a:rPr>
              <a:t>goal</a:t>
            </a:r>
            <a:r>
              <a:rPr sz="2062" spc="-69" dirty="0">
                <a:latin typeface="Arial"/>
                <a:cs typeface="Arial"/>
              </a:rPr>
              <a:t> </a:t>
            </a:r>
            <a:r>
              <a:rPr sz="2062" dirty="0">
                <a:latin typeface="Arial"/>
                <a:cs typeface="Arial"/>
              </a:rPr>
              <a:t>is</a:t>
            </a:r>
            <a:r>
              <a:rPr sz="2062" spc="-82" dirty="0">
                <a:latin typeface="Arial"/>
                <a:cs typeface="Arial"/>
              </a:rPr>
              <a:t> </a:t>
            </a:r>
            <a:r>
              <a:rPr sz="2062" dirty="0">
                <a:latin typeface="Arial"/>
                <a:cs typeface="Arial"/>
              </a:rPr>
              <a:t>not</a:t>
            </a:r>
            <a:r>
              <a:rPr sz="2062" spc="-69" dirty="0">
                <a:latin typeface="Arial"/>
                <a:cs typeface="Arial"/>
              </a:rPr>
              <a:t> </a:t>
            </a:r>
            <a:r>
              <a:rPr sz="2062" spc="-36" dirty="0">
                <a:latin typeface="Arial"/>
                <a:cs typeface="Arial"/>
              </a:rPr>
              <a:t>expected</a:t>
            </a:r>
            <a:r>
              <a:rPr sz="2062" spc="-89" dirty="0">
                <a:latin typeface="Arial"/>
                <a:cs typeface="Arial"/>
              </a:rPr>
              <a:t> </a:t>
            </a:r>
            <a:r>
              <a:rPr sz="2062" dirty="0">
                <a:latin typeface="Arial"/>
                <a:cs typeface="Arial"/>
              </a:rPr>
              <a:t>to</a:t>
            </a:r>
            <a:r>
              <a:rPr sz="2062" spc="-82" dirty="0">
                <a:latin typeface="Arial"/>
                <a:cs typeface="Arial"/>
              </a:rPr>
              <a:t> </a:t>
            </a:r>
            <a:r>
              <a:rPr sz="2062" spc="-36" dirty="0">
                <a:latin typeface="Arial"/>
                <a:cs typeface="Arial"/>
              </a:rPr>
              <a:t>be</a:t>
            </a:r>
            <a:endParaRPr sz="2062" dirty="0">
              <a:latin typeface="Arial"/>
              <a:cs typeface="Arial"/>
            </a:endParaRPr>
          </a:p>
          <a:p>
            <a:pPr marL="334096">
              <a:lnSpc>
                <a:spcPts val="2422"/>
              </a:lnSpc>
            </a:pPr>
            <a:r>
              <a:rPr sz="2062" spc="-27" dirty="0">
                <a:latin typeface="Arial"/>
                <a:cs typeface="Arial"/>
              </a:rPr>
              <a:t>“perfect.”</a:t>
            </a:r>
            <a:r>
              <a:rPr sz="2062" spc="-82" dirty="0">
                <a:latin typeface="Arial"/>
                <a:cs typeface="Arial"/>
              </a:rPr>
              <a:t> </a:t>
            </a:r>
            <a:r>
              <a:rPr sz="2062" spc="-15" dirty="0">
                <a:latin typeface="Arial"/>
                <a:cs typeface="Arial"/>
              </a:rPr>
              <a:t>How</a:t>
            </a:r>
            <a:r>
              <a:rPr sz="2062" spc="-98" dirty="0">
                <a:latin typeface="Arial"/>
                <a:cs typeface="Arial"/>
              </a:rPr>
              <a:t> </a:t>
            </a:r>
            <a:r>
              <a:rPr sz="2062" spc="-27" dirty="0">
                <a:latin typeface="Arial"/>
                <a:cs typeface="Arial"/>
              </a:rPr>
              <a:t>might</a:t>
            </a:r>
            <a:r>
              <a:rPr sz="2062" spc="-69" dirty="0">
                <a:latin typeface="Arial"/>
                <a:cs typeface="Arial"/>
              </a:rPr>
              <a:t> </a:t>
            </a:r>
            <a:r>
              <a:rPr sz="2062" dirty="0">
                <a:latin typeface="Arial"/>
                <a:cs typeface="Arial"/>
              </a:rPr>
              <a:t>the</a:t>
            </a:r>
            <a:r>
              <a:rPr sz="2062" spc="-74" dirty="0">
                <a:latin typeface="Arial"/>
                <a:cs typeface="Arial"/>
              </a:rPr>
              <a:t> </a:t>
            </a:r>
            <a:r>
              <a:rPr sz="2062" spc="-27" dirty="0">
                <a:latin typeface="Arial"/>
                <a:cs typeface="Arial"/>
              </a:rPr>
              <a:t>writing</a:t>
            </a:r>
            <a:r>
              <a:rPr sz="2062" spc="-82" dirty="0">
                <a:latin typeface="Arial"/>
                <a:cs typeface="Arial"/>
              </a:rPr>
              <a:t> </a:t>
            </a:r>
            <a:r>
              <a:rPr sz="2062" spc="-27" dirty="0">
                <a:latin typeface="Arial"/>
                <a:cs typeface="Arial"/>
              </a:rPr>
              <a:t>process</a:t>
            </a:r>
            <a:r>
              <a:rPr sz="2062" spc="-74" dirty="0">
                <a:latin typeface="Arial"/>
                <a:cs typeface="Arial"/>
              </a:rPr>
              <a:t> </a:t>
            </a:r>
            <a:r>
              <a:rPr sz="2062" spc="-36" dirty="0">
                <a:latin typeface="Arial"/>
                <a:cs typeface="Arial"/>
              </a:rPr>
              <a:t>become</a:t>
            </a:r>
            <a:r>
              <a:rPr sz="2062" spc="-82" dirty="0">
                <a:latin typeface="Arial"/>
                <a:cs typeface="Arial"/>
              </a:rPr>
              <a:t> </a:t>
            </a:r>
            <a:r>
              <a:rPr sz="2062" spc="-15" dirty="0">
                <a:latin typeface="Arial"/>
                <a:cs typeface="Arial"/>
              </a:rPr>
              <a:t>more</a:t>
            </a:r>
            <a:r>
              <a:rPr sz="2062" spc="-74" dirty="0">
                <a:latin typeface="Arial"/>
                <a:cs typeface="Arial"/>
              </a:rPr>
              <a:t> </a:t>
            </a:r>
            <a:r>
              <a:rPr sz="2062" spc="-27" dirty="0">
                <a:latin typeface="Arial"/>
                <a:cs typeface="Arial"/>
              </a:rPr>
              <a:t>explicit</a:t>
            </a:r>
            <a:r>
              <a:rPr sz="2062" spc="-69" dirty="0">
                <a:latin typeface="Arial"/>
                <a:cs typeface="Arial"/>
              </a:rPr>
              <a:t> </a:t>
            </a:r>
            <a:r>
              <a:rPr sz="2062" dirty="0">
                <a:latin typeface="Arial"/>
                <a:cs typeface="Arial"/>
              </a:rPr>
              <a:t>in</a:t>
            </a:r>
            <a:r>
              <a:rPr sz="2062" spc="-82" dirty="0">
                <a:latin typeface="Arial"/>
                <a:cs typeface="Arial"/>
              </a:rPr>
              <a:t> </a:t>
            </a:r>
            <a:r>
              <a:rPr sz="2062" dirty="0">
                <a:latin typeface="Arial"/>
                <a:cs typeface="Arial"/>
              </a:rPr>
              <a:t>our</a:t>
            </a:r>
            <a:r>
              <a:rPr sz="2062" spc="-65" dirty="0">
                <a:latin typeface="Arial"/>
                <a:cs typeface="Arial"/>
              </a:rPr>
              <a:t> </a:t>
            </a:r>
            <a:r>
              <a:rPr sz="2062" spc="-15" dirty="0">
                <a:latin typeface="Arial"/>
                <a:cs typeface="Arial"/>
              </a:rPr>
              <a:t>classrooms?</a:t>
            </a:r>
            <a:endParaRPr sz="2062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5521" y="1295400"/>
            <a:ext cx="11790420" cy="694189"/>
          </a:xfrm>
          <a:prstGeom prst="rect">
            <a:avLst/>
          </a:prstGeom>
        </p:spPr>
        <p:txBody>
          <a:bodyPr vert="horz" wrap="square" lIns="0" tIns="17445" rIns="0" bIns="0" rtlCol="0">
            <a:spAutoFit/>
          </a:bodyPr>
          <a:lstStyle/>
          <a:p>
            <a:pPr marL="1339880">
              <a:spcBef>
                <a:spcPts val="139"/>
              </a:spcBef>
            </a:pPr>
            <a:r>
              <a:rPr dirty="0"/>
              <a:t>Redesigning</a:t>
            </a:r>
            <a:r>
              <a:rPr spc="89" dirty="0"/>
              <a:t> </a:t>
            </a:r>
            <a:r>
              <a:rPr spc="-15" dirty="0"/>
              <a:t>Assignments/Assessments</a:t>
            </a:r>
            <a:r>
              <a:rPr lang="en-US" spc="-15" dirty="0"/>
              <a:t> 1</a:t>
            </a:r>
            <a:endParaRPr spc="-15" dirty="0"/>
          </a:p>
        </p:txBody>
      </p:sp>
      <p:sp>
        <p:nvSpPr>
          <p:cNvPr id="3" name="object 3"/>
          <p:cNvSpPr txBox="1"/>
          <p:nvPr/>
        </p:nvSpPr>
        <p:spPr>
          <a:xfrm>
            <a:off x="1479441" y="2895600"/>
            <a:ext cx="9577240" cy="4119700"/>
          </a:xfrm>
          <a:prstGeom prst="rect">
            <a:avLst/>
          </a:prstGeom>
        </p:spPr>
        <p:txBody>
          <a:bodyPr vert="horz" wrap="square" lIns="0" tIns="17445" rIns="0" bIns="0" rtlCol="0">
            <a:spAutoFit/>
          </a:bodyPr>
          <a:lstStyle/>
          <a:p>
            <a:pPr marL="17447">
              <a:spcBef>
                <a:spcPts val="139"/>
              </a:spcBef>
            </a:pPr>
            <a:r>
              <a:rPr sz="2198" b="1" dirty="0">
                <a:latin typeface="Calibri"/>
                <a:cs typeface="Calibri"/>
              </a:rPr>
              <a:t>Reduce</a:t>
            </a:r>
            <a:r>
              <a:rPr sz="2198" b="1" spc="27" dirty="0">
                <a:latin typeface="Calibri"/>
                <a:cs typeface="Calibri"/>
              </a:rPr>
              <a:t> </a:t>
            </a:r>
            <a:r>
              <a:rPr sz="2198" b="1" dirty="0">
                <a:latin typeface="Calibri"/>
                <a:cs typeface="Calibri"/>
              </a:rPr>
              <a:t>student</a:t>
            </a:r>
            <a:r>
              <a:rPr sz="2198" b="1" spc="15" dirty="0">
                <a:latin typeface="Calibri"/>
                <a:cs typeface="Calibri"/>
              </a:rPr>
              <a:t> </a:t>
            </a:r>
            <a:r>
              <a:rPr sz="2198" b="1" dirty="0">
                <a:latin typeface="Calibri"/>
                <a:cs typeface="Calibri"/>
              </a:rPr>
              <a:t>use</a:t>
            </a:r>
            <a:r>
              <a:rPr sz="2198" b="1" spc="36" dirty="0">
                <a:latin typeface="Calibri"/>
                <a:cs typeface="Calibri"/>
              </a:rPr>
              <a:t> </a:t>
            </a:r>
            <a:r>
              <a:rPr sz="2198" b="1" dirty="0">
                <a:latin typeface="Calibri"/>
                <a:cs typeface="Calibri"/>
              </a:rPr>
              <a:t>of</a:t>
            </a:r>
            <a:r>
              <a:rPr sz="2198" b="1" spc="27" dirty="0">
                <a:latin typeface="Calibri"/>
                <a:cs typeface="Calibri"/>
              </a:rPr>
              <a:t> </a:t>
            </a:r>
            <a:r>
              <a:rPr sz="2198" b="1" dirty="0">
                <a:latin typeface="Calibri"/>
                <a:cs typeface="Calibri"/>
              </a:rPr>
              <a:t>AI</a:t>
            </a:r>
            <a:r>
              <a:rPr sz="2198" b="1" spc="27" dirty="0">
                <a:latin typeface="Calibri"/>
                <a:cs typeface="Calibri"/>
              </a:rPr>
              <a:t> </a:t>
            </a:r>
            <a:r>
              <a:rPr sz="2198" b="1" dirty="0">
                <a:latin typeface="Calibri"/>
                <a:cs typeface="Calibri"/>
              </a:rPr>
              <a:t>in</a:t>
            </a:r>
            <a:r>
              <a:rPr sz="2198" b="1" spc="27" dirty="0">
                <a:latin typeface="Calibri"/>
                <a:cs typeface="Calibri"/>
              </a:rPr>
              <a:t> </a:t>
            </a:r>
            <a:r>
              <a:rPr sz="2198" b="1" spc="-15" dirty="0">
                <a:latin typeface="Calibri"/>
                <a:cs typeface="Calibri"/>
              </a:rPr>
              <a:t>Assignments</a:t>
            </a:r>
            <a:endParaRPr sz="2198" dirty="0">
              <a:latin typeface="Calibri"/>
              <a:cs typeface="Calibri"/>
            </a:endParaRPr>
          </a:p>
          <a:p>
            <a:pPr>
              <a:spcBef>
                <a:spcPts val="56"/>
              </a:spcBef>
            </a:pPr>
            <a:endParaRPr sz="2132" dirty="0">
              <a:latin typeface="Calibri"/>
              <a:cs typeface="Calibri"/>
            </a:endParaRPr>
          </a:p>
          <a:p>
            <a:pPr marL="334096" marR="6981" indent="-317523">
              <a:lnSpc>
                <a:spcPct val="100699"/>
              </a:lnSpc>
              <a:buFont typeface="Arial"/>
              <a:buChar char="•"/>
              <a:tabLst>
                <a:tab pos="334096" algn="l"/>
                <a:tab pos="334970" algn="l"/>
              </a:tabLst>
            </a:pPr>
            <a:r>
              <a:rPr sz="2198" dirty="0">
                <a:latin typeface="Calibri"/>
                <a:cs typeface="Calibri"/>
              </a:rPr>
              <a:t>Use</a:t>
            </a:r>
            <a:r>
              <a:rPr sz="2198" spc="48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authentic</a:t>
            </a:r>
            <a:r>
              <a:rPr sz="2198" spc="48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assessments</a:t>
            </a:r>
            <a:r>
              <a:rPr sz="2198" spc="48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where</a:t>
            </a:r>
            <a:r>
              <a:rPr sz="2198" spc="48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students</a:t>
            </a:r>
            <a:r>
              <a:rPr sz="2198" spc="41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apply</a:t>
            </a:r>
            <a:r>
              <a:rPr sz="2198" spc="41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what</a:t>
            </a:r>
            <a:r>
              <a:rPr sz="2198" spc="48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is</a:t>
            </a:r>
            <a:r>
              <a:rPr sz="2198" spc="41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learned</a:t>
            </a:r>
            <a:r>
              <a:rPr sz="2198" spc="48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to</a:t>
            </a:r>
            <a:r>
              <a:rPr sz="2198" spc="41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their</a:t>
            </a:r>
            <a:r>
              <a:rPr sz="2198" spc="48" dirty="0">
                <a:latin typeface="Calibri"/>
                <a:cs typeface="Calibri"/>
              </a:rPr>
              <a:t> </a:t>
            </a:r>
            <a:r>
              <a:rPr sz="2198" spc="-15" dirty="0">
                <a:latin typeface="Calibri"/>
                <a:cs typeface="Calibri"/>
              </a:rPr>
              <a:t>unique </a:t>
            </a:r>
            <a:r>
              <a:rPr sz="2198" dirty="0">
                <a:latin typeface="Calibri"/>
                <a:cs typeface="Calibri"/>
              </a:rPr>
              <a:t>situation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(i.e.,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work</a:t>
            </a:r>
            <a:r>
              <a:rPr sz="2198" spc="41" dirty="0">
                <a:latin typeface="Calibri"/>
                <a:cs typeface="Calibri"/>
              </a:rPr>
              <a:t> </a:t>
            </a:r>
            <a:r>
              <a:rPr sz="2198" spc="-15" dirty="0">
                <a:latin typeface="Calibri"/>
                <a:cs typeface="Calibri"/>
              </a:rPr>
              <a:t>environment).</a:t>
            </a:r>
            <a:endParaRPr sz="2198" dirty="0">
              <a:latin typeface="Calibri"/>
              <a:cs typeface="Calibri"/>
            </a:endParaRPr>
          </a:p>
          <a:p>
            <a:pPr>
              <a:spcBef>
                <a:spcPts val="56"/>
              </a:spcBef>
              <a:buFont typeface="Arial"/>
              <a:buChar char="•"/>
            </a:pPr>
            <a:endParaRPr sz="2132" dirty="0">
              <a:latin typeface="Calibri"/>
              <a:cs typeface="Calibri"/>
            </a:endParaRPr>
          </a:p>
          <a:p>
            <a:pPr marL="334096" marR="230291" indent="-317523">
              <a:lnSpc>
                <a:spcPct val="100699"/>
              </a:lnSpc>
              <a:spcBef>
                <a:spcPts val="7"/>
              </a:spcBef>
              <a:buFont typeface="Arial"/>
              <a:buChar char="•"/>
              <a:tabLst>
                <a:tab pos="334096" algn="l"/>
                <a:tab pos="334970" algn="l"/>
              </a:tabLst>
            </a:pPr>
            <a:r>
              <a:rPr sz="2198" dirty="0">
                <a:latin typeface="Calibri"/>
                <a:cs typeface="Calibri"/>
              </a:rPr>
              <a:t>Use</a:t>
            </a:r>
            <a:r>
              <a:rPr sz="2198" spc="56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a</a:t>
            </a:r>
            <a:r>
              <a:rPr sz="2198" spc="48" dirty="0">
                <a:latin typeface="Calibri"/>
                <a:cs typeface="Calibri"/>
              </a:rPr>
              <a:t> </a:t>
            </a:r>
            <a:r>
              <a:rPr sz="2198" spc="-15" dirty="0">
                <a:latin typeface="Calibri"/>
                <a:cs typeface="Calibri"/>
              </a:rPr>
              <a:t>semester-</a:t>
            </a:r>
            <a:r>
              <a:rPr sz="2198" dirty="0">
                <a:latin typeface="Calibri"/>
                <a:cs typeface="Calibri"/>
              </a:rPr>
              <a:t>long</a:t>
            </a:r>
            <a:r>
              <a:rPr sz="2198" spc="41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or</a:t>
            </a:r>
            <a:r>
              <a:rPr sz="2198" spc="41" dirty="0">
                <a:latin typeface="Calibri"/>
                <a:cs typeface="Calibri"/>
              </a:rPr>
              <a:t> </a:t>
            </a:r>
            <a:r>
              <a:rPr sz="2198" spc="-15" dirty="0">
                <a:latin typeface="Calibri"/>
                <a:cs typeface="Calibri"/>
              </a:rPr>
              <a:t>unit-</a:t>
            </a:r>
            <a:r>
              <a:rPr sz="2198" dirty="0">
                <a:latin typeface="Calibri"/>
                <a:cs typeface="Calibri"/>
              </a:rPr>
              <a:t>long</a:t>
            </a:r>
            <a:r>
              <a:rPr sz="2198" spc="41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assignment</a:t>
            </a:r>
            <a:r>
              <a:rPr sz="2198" spc="48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where</a:t>
            </a:r>
            <a:r>
              <a:rPr sz="2198" spc="56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the</a:t>
            </a:r>
            <a:r>
              <a:rPr sz="2198" spc="56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student</a:t>
            </a:r>
            <a:r>
              <a:rPr sz="2198" spc="48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builds</a:t>
            </a:r>
            <a:r>
              <a:rPr sz="2198" spc="48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on</a:t>
            </a:r>
            <a:r>
              <a:rPr sz="2198" spc="48" dirty="0">
                <a:latin typeface="Calibri"/>
                <a:cs typeface="Calibri"/>
              </a:rPr>
              <a:t> </a:t>
            </a:r>
            <a:r>
              <a:rPr sz="2198" spc="-27" dirty="0">
                <a:latin typeface="Calibri"/>
                <a:cs typeface="Calibri"/>
              </a:rPr>
              <a:t>each </a:t>
            </a:r>
            <a:r>
              <a:rPr sz="2198" dirty="0">
                <a:latin typeface="Calibri"/>
                <a:cs typeface="Calibri"/>
              </a:rPr>
              <a:t>assignment,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revising</a:t>
            </a:r>
            <a:r>
              <a:rPr sz="2198" spc="41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submissions</a:t>
            </a:r>
            <a:r>
              <a:rPr sz="2198" spc="48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in</a:t>
            </a:r>
            <a:r>
              <a:rPr sz="2198" spc="48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response</a:t>
            </a:r>
            <a:r>
              <a:rPr sz="2198" spc="48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to</a:t>
            </a:r>
            <a:r>
              <a:rPr sz="2198" spc="41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instructor</a:t>
            </a:r>
            <a:r>
              <a:rPr sz="2198" spc="48" dirty="0">
                <a:latin typeface="Calibri"/>
                <a:cs typeface="Calibri"/>
              </a:rPr>
              <a:t> </a:t>
            </a:r>
            <a:r>
              <a:rPr sz="2198" spc="-15" dirty="0">
                <a:latin typeface="Calibri"/>
                <a:cs typeface="Calibri"/>
              </a:rPr>
              <a:t>feedback.</a:t>
            </a:r>
            <a:endParaRPr sz="2198" dirty="0">
              <a:latin typeface="Calibri"/>
              <a:cs typeface="Calibri"/>
            </a:endParaRPr>
          </a:p>
          <a:p>
            <a:pPr>
              <a:spcBef>
                <a:spcPts val="56"/>
              </a:spcBef>
              <a:buFont typeface="Arial"/>
              <a:buChar char="•"/>
            </a:pPr>
            <a:endParaRPr sz="2335" dirty="0">
              <a:latin typeface="Calibri"/>
              <a:cs typeface="Calibri"/>
            </a:endParaRPr>
          </a:p>
          <a:p>
            <a:pPr marL="334096" marR="774620" indent="-317523">
              <a:lnSpc>
                <a:spcPts val="2572"/>
              </a:lnSpc>
              <a:buFont typeface="Arial"/>
              <a:buChar char="•"/>
              <a:tabLst>
                <a:tab pos="334096" algn="l"/>
                <a:tab pos="334970" algn="l"/>
              </a:tabLst>
            </a:pPr>
            <a:r>
              <a:rPr sz="2198" dirty="0">
                <a:latin typeface="Calibri"/>
                <a:cs typeface="Calibri"/>
              </a:rPr>
              <a:t>Create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discussion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prompts</a:t>
            </a:r>
            <a:r>
              <a:rPr sz="2198" spc="41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and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rubric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criteria</a:t>
            </a:r>
            <a:r>
              <a:rPr sz="2198" spc="41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that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go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beyond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surface-</a:t>
            </a:r>
            <a:r>
              <a:rPr sz="2198" spc="-15" dirty="0">
                <a:latin typeface="Calibri"/>
                <a:cs typeface="Calibri"/>
              </a:rPr>
              <a:t>level </a:t>
            </a:r>
            <a:r>
              <a:rPr sz="2198" dirty="0">
                <a:latin typeface="Calibri"/>
                <a:cs typeface="Calibri"/>
              </a:rPr>
              <a:t>learning</a:t>
            </a:r>
            <a:r>
              <a:rPr sz="2198" spc="65" dirty="0">
                <a:latin typeface="Calibri"/>
                <a:cs typeface="Calibri"/>
              </a:rPr>
              <a:t> </a:t>
            </a:r>
            <a:r>
              <a:rPr sz="2198" spc="-15" dirty="0">
                <a:latin typeface="Calibri"/>
                <a:cs typeface="Calibri"/>
              </a:rPr>
              <a:t>responses.</a:t>
            </a:r>
            <a:endParaRPr sz="2198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198" dirty="0">
              <a:latin typeface="Calibri"/>
              <a:cs typeface="Calibri"/>
            </a:endParaRPr>
          </a:p>
          <a:p>
            <a:pPr marL="334096" indent="-317523">
              <a:spcBef>
                <a:spcPts val="7"/>
              </a:spcBef>
              <a:buFont typeface="Arial"/>
              <a:buChar char="•"/>
              <a:tabLst>
                <a:tab pos="334096" algn="l"/>
                <a:tab pos="334970" algn="l"/>
              </a:tabLst>
            </a:pPr>
            <a:r>
              <a:rPr sz="2198" dirty="0">
                <a:latin typeface="Calibri"/>
                <a:cs typeface="Calibri"/>
              </a:rPr>
              <a:t>Have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students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apply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concepts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to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local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issues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or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current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spc="-15" dirty="0">
                <a:latin typeface="Calibri"/>
                <a:cs typeface="Calibri"/>
              </a:rPr>
              <a:t>events.</a:t>
            </a:r>
            <a:endParaRPr sz="2198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5521" y="1230050"/>
            <a:ext cx="11790420" cy="694189"/>
          </a:xfrm>
          <a:prstGeom prst="rect">
            <a:avLst/>
          </a:prstGeom>
        </p:spPr>
        <p:txBody>
          <a:bodyPr vert="horz" wrap="square" lIns="0" tIns="17445" rIns="0" bIns="0" rtlCol="0">
            <a:spAutoFit/>
          </a:bodyPr>
          <a:lstStyle/>
          <a:p>
            <a:pPr marL="1339880">
              <a:spcBef>
                <a:spcPts val="139"/>
              </a:spcBef>
            </a:pPr>
            <a:r>
              <a:rPr dirty="0"/>
              <a:t>Redesigning</a:t>
            </a:r>
            <a:r>
              <a:rPr spc="89" dirty="0"/>
              <a:t> </a:t>
            </a:r>
            <a:r>
              <a:rPr spc="-15" dirty="0"/>
              <a:t>Assignments/Assessments</a:t>
            </a:r>
            <a:r>
              <a:rPr lang="en-US" spc="-15" dirty="0"/>
              <a:t> 2</a:t>
            </a:r>
            <a:endParaRPr spc="-15" dirty="0"/>
          </a:p>
        </p:txBody>
      </p:sp>
      <p:sp>
        <p:nvSpPr>
          <p:cNvPr id="3" name="object 3"/>
          <p:cNvSpPr txBox="1"/>
          <p:nvPr/>
        </p:nvSpPr>
        <p:spPr>
          <a:xfrm>
            <a:off x="1752815" y="2455274"/>
            <a:ext cx="10128545" cy="3739981"/>
          </a:xfrm>
          <a:prstGeom prst="rect">
            <a:avLst/>
          </a:prstGeom>
        </p:spPr>
        <p:txBody>
          <a:bodyPr vert="horz" wrap="square" lIns="0" tIns="17445" rIns="0" bIns="0" rtlCol="0">
            <a:spAutoFit/>
          </a:bodyPr>
          <a:lstStyle/>
          <a:p>
            <a:pPr marL="17447">
              <a:spcBef>
                <a:spcPts val="139"/>
              </a:spcBef>
            </a:pPr>
            <a:r>
              <a:rPr sz="2198" b="1" dirty="0">
                <a:latin typeface="Calibri"/>
                <a:cs typeface="Calibri"/>
              </a:rPr>
              <a:t>Incorporate AI</a:t>
            </a:r>
            <a:r>
              <a:rPr sz="2198" b="1" spc="7" dirty="0">
                <a:latin typeface="Calibri"/>
                <a:cs typeface="Calibri"/>
              </a:rPr>
              <a:t> </a:t>
            </a:r>
            <a:r>
              <a:rPr sz="2198" b="1" dirty="0">
                <a:latin typeface="Calibri"/>
                <a:cs typeface="Calibri"/>
              </a:rPr>
              <a:t>into </a:t>
            </a:r>
            <a:r>
              <a:rPr sz="2198" b="1" spc="-15" dirty="0">
                <a:latin typeface="Calibri"/>
                <a:cs typeface="Calibri"/>
              </a:rPr>
              <a:t>Assignments</a:t>
            </a:r>
            <a:endParaRPr sz="2198" dirty="0">
              <a:latin typeface="Calibri"/>
              <a:cs typeface="Calibri"/>
            </a:endParaRPr>
          </a:p>
          <a:p>
            <a:pPr>
              <a:spcBef>
                <a:spcPts val="56"/>
              </a:spcBef>
            </a:pPr>
            <a:endParaRPr sz="2132" dirty="0">
              <a:latin typeface="Calibri"/>
              <a:cs typeface="Calibri"/>
            </a:endParaRPr>
          </a:p>
          <a:p>
            <a:pPr marL="334096" marR="6981" indent="-317523">
              <a:lnSpc>
                <a:spcPct val="100699"/>
              </a:lnSpc>
              <a:buFont typeface="Arial"/>
              <a:buChar char="•"/>
              <a:tabLst>
                <a:tab pos="334096" algn="l"/>
                <a:tab pos="334970" algn="l"/>
              </a:tabLst>
            </a:pPr>
            <a:r>
              <a:rPr sz="2198" dirty="0">
                <a:latin typeface="Calibri"/>
                <a:cs typeface="Calibri"/>
              </a:rPr>
              <a:t>Enhance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transfer</a:t>
            </a:r>
            <a:r>
              <a:rPr sz="2198" spc="15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of</a:t>
            </a:r>
            <a:r>
              <a:rPr sz="2198" spc="15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knowledge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through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providing</a:t>
            </a:r>
            <a:r>
              <a:rPr sz="2198" spc="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varied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AI-generated</a:t>
            </a:r>
            <a:r>
              <a:rPr sz="2198" spc="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examples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spc="-27" dirty="0">
                <a:latin typeface="Calibri"/>
                <a:cs typeface="Calibri"/>
              </a:rPr>
              <a:t>(new </a:t>
            </a:r>
            <a:r>
              <a:rPr sz="2198" dirty="0">
                <a:latin typeface="Calibri"/>
                <a:cs typeface="Calibri"/>
              </a:rPr>
              <a:t>situations,</a:t>
            </a:r>
            <a:r>
              <a:rPr sz="2198" spc="15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case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studies,</a:t>
            </a:r>
            <a:r>
              <a:rPr sz="2198" spc="15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etc.)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for</a:t>
            </a:r>
            <a:r>
              <a:rPr sz="2198" spc="15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the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students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to</a:t>
            </a:r>
            <a:r>
              <a:rPr sz="2198" spc="15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analyze,</a:t>
            </a:r>
            <a:r>
              <a:rPr sz="2198" spc="15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rank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or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spc="-15" dirty="0">
                <a:latin typeface="Calibri"/>
                <a:cs typeface="Calibri"/>
              </a:rPr>
              <a:t>critique.</a:t>
            </a:r>
            <a:endParaRPr sz="2198" dirty="0">
              <a:latin typeface="Calibri"/>
              <a:cs typeface="Calibri"/>
            </a:endParaRPr>
          </a:p>
          <a:p>
            <a:pPr>
              <a:spcBef>
                <a:spcPts val="15"/>
              </a:spcBef>
              <a:buFont typeface="Arial"/>
              <a:buChar char="•"/>
            </a:pPr>
            <a:endParaRPr sz="2132" dirty="0">
              <a:latin typeface="Calibri"/>
              <a:cs typeface="Calibri"/>
            </a:endParaRPr>
          </a:p>
          <a:p>
            <a:pPr marL="334096" marR="246866" indent="-317523">
              <a:lnSpc>
                <a:spcPct val="102400"/>
              </a:lnSpc>
              <a:buFont typeface="Arial"/>
              <a:buChar char="•"/>
              <a:tabLst>
                <a:tab pos="334096" algn="l"/>
                <a:tab pos="334970" algn="l"/>
              </a:tabLst>
            </a:pPr>
            <a:r>
              <a:rPr sz="2198" dirty="0">
                <a:latin typeface="Calibri"/>
                <a:cs typeface="Calibri"/>
              </a:rPr>
              <a:t>Place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student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in</a:t>
            </a:r>
            <a:r>
              <a:rPr sz="2198" spc="15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the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role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of</a:t>
            </a:r>
            <a:r>
              <a:rPr sz="2198" spc="15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the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teacher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or</a:t>
            </a:r>
            <a:r>
              <a:rPr sz="2198" spc="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peer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spc="-15" dirty="0">
                <a:latin typeface="Calibri"/>
                <a:cs typeface="Calibri"/>
              </a:rPr>
              <a:t>reviewer,</a:t>
            </a:r>
            <a:r>
              <a:rPr sz="2198" spc="15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where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they</a:t>
            </a:r>
            <a:r>
              <a:rPr sz="2198" spc="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evaluate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spc="-36" dirty="0">
                <a:latin typeface="Calibri"/>
                <a:cs typeface="Calibri"/>
              </a:rPr>
              <a:t>the </a:t>
            </a:r>
            <a:r>
              <a:rPr sz="2198" dirty="0">
                <a:latin typeface="Calibri"/>
                <a:cs typeface="Calibri"/>
              </a:rPr>
              <a:t>quality</a:t>
            </a:r>
            <a:r>
              <a:rPr sz="2198" spc="15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of</a:t>
            </a:r>
            <a:r>
              <a:rPr sz="2198" spc="15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essays,</a:t>
            </a:r>
            <a:r>
              <a:rPr sz="2198" spc="15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reports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or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short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stories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generated</a:t>
            </a:r>
            <a:r>
              <a:rPr sz="2198" spc="15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by</a:t>
            </a:r>
            <a:r>
              <a:rPr sz="2198" spc="15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AI.</a:t>
            </a:r>
            <a:r>
              <a:rPr sz="2198" spc="15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They</a:t>
            </a:r>
            <a:r>
              <a:rPr sz="2198" spc="15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can</a:t>
            </a:r>
            <a:r>
              <a:rPr sz="2198" spc="15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be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asked</a:t>
            </a:r>
            <a:r>
              <a:rPr sz="2198" spc="15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to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spc="-36" dirty="0">
                <a:latin typeface="Calibri"/>
                <a:cs typeface="Calibri"/>
              </a:rPr>
              <a:t>add </a:t>
            </a:r>
            <a:r>
              <a:rPr sz="2198" dirty="0">
                <a:latin typeface="Calibri"/>
                <a:cs typeface="Calibri"/>
              </a:rPr>
              <a:t>to, improve, correct</a:t>
            </a:r>
            <a:r>
              <a:rPr sz="2198" spc="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the</a:t>
            </a:r>
            <a:r>
              <a:rPr sz="2198" spc="7" dirty="0">
                <a:latin typeface="Calibri"/>
                <a:cs typeface="Calibri"/>
              </a:rPr>
              <a:t> </a:t>
            </a:r>
            <a:r>
              <a:rPr sz="2198" spc="-15" dirty="0">
                <a:latin typeface="Calibri"/>
                <a:cs typeface="Calibri"/>
              </a:rPr>
              <a:t>information.</a:t>
            </a:r>
            <a:endParaRPr sz="2198" dirty="0">
              <a:latin typeface="Calibri"/>
              <a:cs typeface="Calibri"/>
            </a:endParaRPr>
          </a:p>
          <a:p>
            <a:pPr>
              <a:spcBef>
                <a:spcPts val="41"/>
              </a:spcBef>
              <a:buFont typeface="Arial"/>
              <a:buChar char="•"/>
            </a:pPr>
            <a:endParaRPr sz="1993" dirty="0">
              <a:latin typeface="Calibri"/>
              <a:cs typeface="Calibri"/>
            </a:endParaRPr>
          </a:p>
          <a:p>
            <a:pPr marL="334096" marR="393418" indent="-317523">
              <a:lnSpc>
                <a:spcPct val="104200"/>
              </a:lnSpc>
              <a:buFont typeface="Arial"/>
              <a:buChar char="•"/>
              <a:tabLst>
                <a:tab pos="334096" algn="l"/>
                <a:tab pos="334970" algn="l"/>
              </a:tabLst>
            </a:pPr>
            <a:r>
              <a:rPr sz="2198" dirty="0">
                <a:latin typeface="Calibri"/>
                <a:cs typeface="Calibri"/>
              </a:rPr>
              <a:t>Have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the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students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create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a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process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or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timeline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with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AI</a:t>
            </a:r>
            <a:r>
              <a:rPr sz="2198" spc="15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and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then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ask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them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to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add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spc="-69" dirty="0">
                <a:latin typeface="Calibri"/>
                <a:cs typeface="Calibri"/>
              </a:rPr>
              <a:t>a </a:t>
            </a:r>
            <a:r>
              <a:rPr sz="2198" dirty="0">
                <a:latin typeface="Calibri"/>
                <a:cs typeface="Calibri"/>
              </a:rPr>
              <a:t>step,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delete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a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step,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determine</a:t>
            </a:r>
            <a:r>
              <a:rPr sz="2198" spc="41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the</a:t>
            </a:r>
            <a:r>
              <a:rPr sz="2198" spc="41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need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for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additional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information,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spc="-27" dirty="0">
                <a:latin typeface="Calibri"/>
                <a:cs typeface="Calibri"/>
              </a:rPr>
              <a:t>etc.</a:t>
            </a:r>
            <a:endParaRPr sz="2198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8F4A72-9115-FC97-2992-5615C403B3B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24074" y="228600"/>
            <a:ext cx="12969461" cy="49244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Will artificial Intelligence Kill College Writing?</a:t>
            </a:r>
          </a:p>
        </p:txBody>
      </p:sp>
      <p:pic>
        <p:nvPicPr>
          <p:cNvPr id="2" name="object 2" descr="will artificial intelligence kill college writing? Online programs churn out decent papers on the cheap. What now? Jerome Coriger for The Chronicle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578" y="847840"/>
            <a:ext cx="13538458" cy="606590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5521" y="1360005"/>
            <a:ext cx="11790420" cy="694189"/>
          </a:xfrm>
          <a:prstGeom prst="rect">
            <a:avLst/>
          </a:prstGeom>
        </p:spPr>
        <p:txBody>
          <a:bodyPr vert="horz" wrap="square" lIns="0" tIns="17445" rIns="0" bIns="0" rtlCol="0">
            <a:spAutoFit/>
          </a:bodyPr>
          <a:lstStyle/>
          <a:p>
            <a:pPr marL="1339880">
              <a:spcBef>
                <a:spcPts val="139"/>
              </a:spcBef>
            </a:pPr>
            <a:r>
              <a:rPr dirty="0"/>
              <a:t>Detecting</a:t>
            </a:r>
            <a:r>
              <a:rPr spc="36" dirty="0"/>
              <a:t> </a:t>
            </a:r>
            <a:r>
              <a:rPr dirty="0"/>
              <a:t>AI</a:t>
            </a:r>
            <a:r>
              <a:rPr spc="41" dirty="0"/>
              <a:t> </a:t>
            </a:r>
            <a:r>
              <a:rPr dirty="0"/>
              <a:t>in</a:t>
            </a:r>
            <a:r>
              <a:rPr spc="48" dirty="0"/>
              <a:t> </a:t>
            </a:r>
            <a:r>
              <a:rPr spc="-15" dirty="0"/>
              <a:t>Assignments/Assessments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33751" y="2947011"/>
            <a:ext cx="6273750" cy="3345449"/>
          </a:xfrm>
          <a:prstGeom prst="rect">
            <a:avLst/>
          </a:prstGeom>
        </p:spPr>
        <p:txBody>
          <a:bodyPr vert="horz" wrap="square" lIns="0" tIns="17445" rIns="0" bIns="0" rtlCol="0">
            <a:spAutoFit/>
          </a:bodyPr>
          <a:lstStyle/>
          <a:p>
            <a:pPr marL="334096" indent="-317523">
              <a:lnSpc>
                <a:spcPts val="2948"/>
              </a:lnSpc>
              <a:spcBef>
                <a:spcPts val="139"/>
              </a:spcBef>
              <a:buFont typeface="Arial"/>
              <a:buChar char="•"/>
              <a:tabLst>
                <a:tab pos="334096" algn="l"/>
                <a:tab pos="334970" algn="l"/>
              </a:tabLst>
            </a:pPr>
            <a:r>
              <a:rPr b="1" spc="-15" dirty="0">
                <a:latin typeface="Calibri"/>
                <a:cs typeface="Calibri"/>
              </a:rPr>
              <a:t>Problem</a:t>
            </a:r>
            <a:endParaRPr dirty="0">
              <a:latin typeface="Calibri"/>
              <a:cs typeface="Calibri"/>
            </a:endParaRPr>
          </a:p>
          <a:p>
            <a:pPr marL="841788" marR="476288" lvl="1" indent="-317523">
              <a:lnSpc>
                <a:spcPts val="2846"/>
              </a:lnSpc>
              <a:spcBef>
                <a:spcPts val="180"/>
              </a:spcBef>
              <a:buFont typeface="Arial"/>
              <a:buChar char="•"/>
              <a:tabLst>
                <a:tab pos="841788" algn="l"/>
                <a:tab pos="842659" algn="l"/>
              </a:tabLst>
            </a:pPr>
            <a:r>
              <a:rPr spc="-15" dirty="0">
                <a:latin typeface="Calibri"/>
                <a:cs typeface="Calibri"/>
              </a:rPr>
              <a:t>ChatGPT</a:t>
            </a:r>
            <a:r>
              <a:rPr spc="-6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writing</a:t>
            </a:r>
            <a:r>
              <a:rPr spc="-56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is</a:t>
            </a:r>
            <a:r>
              <a:rPr spc="-6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as</a:t>
            </a:r>
            <a:r>
              <a:rPr spc="-48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original</a:t>
            </a:r>
            <a:r>
              <a:rPr spc="-6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as</a:t>
            </a:r>
            <a:r>
              <a:rPr spc="-48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human </a:t>
            </a:r>
            <a:r>
              <a:rPr dirty="0">
                <a:latin typeface="Calibri"/>
                <a:cs typeface="Calibri"/>
              </a:rPr>
              <a:t>writing</a:t>
            </a:r>
            <a:r>
              <a:rPr spc="-89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(if</a:t>
            </a:r>
            <a:r>
              <a:rPr spc="-82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not</a:t>
            </a:r>
            <a:r>
              <a:rPr spc="-82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more</a:t>
            </a:r>
            <a:r>
              <a:rPr spc="-74" dirty="0">
                <a:latin typeface="Calibri"/>
                <a:cs typeface="Calibri"/>
              </a:rPr>
              <a:t> </a:t>
            </a:r>
            <a:r>
              <a:rPr spc="-36" dirty="0">
                <a:latin typeface="Calibri"/>
                <a:cs typeface="Calibri"/>
              </a:rPr>
              <a:t>so)</a:t>
            </a:r>
            <a:endParaRPr dirty="0">
              <a:latin typeface="Calibri"/>
              <a:cs typeface="Calibri"/>
            </a:endParaRPr>
          </a:p>
          <a:p>
            <a:pPr marL="841788" lvl="1" indent="-318396">
              <a:lnSpc>
                <a:spcPts val="2850"/>
              </a:lnSpc>
              <a:buFont typeface="Arial"/>
              <a:buChar char="•"/>
              <a:tabLst>
                <a:tab pos="841788" algn="l"/>
                <a:tab pos="842659" algn="l"/>
              </a:tabLst>
            </a:pPr>
            <a:r>
              <a:rPr dirty="0">
                <a:latin typeface="Calibri"/>
                <a:cs typeface="Calibri"/>
              </a:rPr>
              <a:t>Does</a:t>
            </a:r>
            <a:r>
              <a:rPr spc="-69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not</a:t>
            </a:r>
            <a:r>
              <a:rPr spc="-69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follow</a:t>
            </a:r>
            <a:r>
              <a:rPr spc="-74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obvious</a:t>
            </a:r>
            <a:r>
              <a:rPr spc="-65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patterns</a:t>
            </a:r>
            <a:endParaRPr dirty="0">
              <a:latin typeface="Calibri"/>
              <a:cs typeface="Calibri"/>
            </a:endParaRPr>
          </a:p>
          <a:p>
            <a:pPr marL="334096" indent="-317523">
              <a:lnSpc>
                <a:spcPts val="2907"/>
              </a:lnSpc>
              <a:spcBef>
                <a:spcPts val="56"/>
              </a:spcBef>
              <a:buFont typeface="Arial"/>
              <a:buChar char="•"/>
              <a:tabLst>
                <a:tab pos="334096" algn="l"/>
                <a:tab pos="334970" algn="l"/>
              </a:tabLst>
            </a:pPr>
            <a:r>
              <a:rPr b="1" spc="-15" dirty="0">
                <a:latin typeface="Calibri"/>
                <a:cs typeface="Calibri"/>
              </a:rPr>
              <a:t>Upcoming</a:t>
            </a:r>
            <a:r>
              <a:rPr b="1" spc="-69" dirty="0">
                <a:latin typeface="Calibri"/>
                <a:cs typeface="Calibri"/>
              </a:rPr>
              <a:t> </a:t>
            </a:r>
            <a:r>
              <a:rPr b="1" spc="-15" dirty="0">
                <a:latin typeface="Calibri"/>
                <a:cs typeface="Calibri"/>
              </a:rPr>
              <a:t>Solutions</a:t>
            </a:r>
            <a:endParaRPr dirty="0">
              <a:latin typeface="Calibri"/>
              <a:cs typeface="Calibri"/>
            </a:endParaRPr>
          </a:p>
          <a:p>
            <a:pPr marL="841788" lvl="1" indent="-318396">
              <a:lnSpc>
                <a:spcPts val="2888"/>
              </a:lnSpc>
              <a:buFont typeface="Arial"/>
              <a:buChar char="•"/>
              <a:tabLst>
                <a:tab pos="841788" algn="l"/>
                <a:tab pos="842659" algn="l"/>
              </a:tabLst>
            </a:pPr>
            <a:r>
              <a:rPr dirty="0">
                <a:latin typeface="Calibri"/>
                <a:cs typeface="Calibri"/>
              </a:rPr>
              <a:t>Many</a:t>
            </a:r>
            <a:r>
              <a:rPr spc="-82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solutions</a:t>
            </a:r>
            <a:r>
              <a:rPr spc="-74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emerging</a:t>
            </a:r>
            <a:r>
              <a:rPr spc="-74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recently</a:t>
            </a:r>
            <a:endParaRPr dirty="0">
              <a:latin typeface="Calibri"/>
              <a:cs typeface="Calibri"/>
            </a:endParaRPr>
          </a:p>
          <a:p>
            <a:pPr marL="841788" marR="29660" lvl="1" indent="-317523">
              <a:lnSpc>
                <a:spcPts val="2846"/>
              </a:lnSpc>
              <a:spcBef>
                <a:spcPts val="180"/>
              </a:spcBef>
              <a:buFont typeface="Arial"/>
              <a:buChar char="•"/>
              <a:tabLst>
                <a:tab pos="841788" algn="l"/>
                <a:tab pos="842659" algn="l"/>
              </a:tabLst>
            </a:pPr>
            <a:r>
              <a:rPr spc="-27" dirty="0">
                <a:latin typeface="Calibri"/>
                <a:cs typeface="Calibri"/>
              </a:rPr>
              <a:t>Watermark</a:t>
            </a:r>
            <a:r>
              <a:rPr spc="-98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system</a:t>
            </a:r>
            <a:r>
              <a:rPr spc="-98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being</a:t>
            </a:r>
            <a:r>
              <a:rPr spc="-89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developed</a:t>
            </a:r>
            <a:r>
              <a:rPr spc="-98" dirty="0">
                <a:latin typeface="Calibri"/>
                <a:cs typeface="Calibri"/>
              </a:rPr>
              <a:t> </a:t>
            </a:r>
            <a:r>
              <a:rPr spc="-36" dirty="0">
                <a:latin typeface="Calibri"/>
                <a:cs typeface="Calibri"/>
              </a:rPr>
              <a:t>by </a:t>
            </a:r>
            <a:r>
              <a:rPr dirty="0">
                <a:latin typeface="Calibri"/>
                <a:cs typeface="Calibri"/>
              </a:rPr>
              <a:t>OpenAI</a:t>
            </a:r>
            <a:r>
              <a:rPr spc="-41" dirty="0">
                <a:latin typeface="Calibri"/>
                <a:cs typeface="Calibri"/>
              </a:rPr>
              <a:t> </a:t>
            </a:r>
            <a:r>
              <a:rPr spc="-27" dirty="0">
                <a:latin typeface="Calibri"/>
                <a:cs typeface="Calibri"/>
              </a:rPr>
              <a:t>(pseuorandom</a:t>
            </a:r>
            <a:r>
              <a:rPr spc="-41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selection</a:t>
            </a:r>
            <a:r>
              <a:rPr spc="-48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of</a:t>
            </a:r>
            <a:r>
              <a:rPr spc="-27" dirty="0">
                <a:latin typeface="Calibri"/>
                <a:cs typeface="Calibri"/>
              </a:rPr>
              <a:t> tokens)</a:t>
            </a:r>
            <a:endParaRPr dirty="0">
              <a:latin typeface="Calibri"/>
              <a:cs typeface="Calibri"/>
            </a:endParaRPr>
          </a:p>
          <a:p>
            <a:pPr marL="841788" lvl="1" indent="-318396">
              <a:lnSpc>
                <a:spcPts val="2948"/>
              </a:lnSpc>
              <a:buFont typeface="Arial"/>
              <a:buChar char="•"/>
              <a:tabLst>
                <a:tab pos="841788" algn="l"/>
                <a:tab pos="842659" algn="l"/>
              </a:tabLst>
            </a:pPr>
            <a:r>
              <a:rPr spc="-27" dirty="0">
                <a:latin typeface="Calibri"/>
                <a:cs typeface="Calibri"/>
              </a:rPr>
              <a:t>TurnItIn,</a:t>
            </a:r>
            <a:r>
              <a:rPr spc="-65" dirty="0">
                <a:latin typeface="Calibri"/>
                <a:cs typeface="Calibri"/>
              </a:rPr>
              <a:t> </a:t>
            </a:r>
            <a:r>
              <a:rPr spc="-27" dirty="0">
                <a:latin typeface="Calibri"/>
                <a:cs typeface="Calibri"/>
              </a:rPr>
              <a:t>Originality.AI,</a:t>
            </a:r>
            <a:r>
              <a:rPr spc="-56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Packback,</a:t>
            </a:r>
            <a:r>
              <a:rPr spc="-56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and</a:t>
            </a:r>
            <a:r>
              <a:rPr spc="-65" dirty="0">
                <a:latin typeface="Calibri"/>
                <a:cs typeface="Calibri"/>
              </a:rPr>
              <a:t> </a:t>
            </a:r>
            <a:r>
              <a:rPr spc="-27" dirty="0">
                <a:latin typeface="Calibri"/>
                <a:cs typeface="Calibri"/>
              </a:rPr>
              <a:t>more</a:t>
            </a:r>
            <a:endParaRPr dirty="0">
              <a:latin typeface="Calibri"/>
              <a:cs typeface="Calibri"/>
            </a:endParaRPr>
          </a:p>
        </p:txBody>
      </p:sp>
      <p:pic>
        <p:nvPicPr>
          <p:cNvPr id="4" name="object 4" descr="screenshot of Th Guardian website that shows article for AI-assisted plagiarism? ChatGPT bot says it has an answer for that. 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01485" y="2054194"/>
            <a:ext cx="5283263" cy="2565542"/>
          </a:xfrm>
          <a:prstGeom prst="rect">
            <a:avLst/>
          </a:prstGeom>
        </p:spPr>
      </p:pic>
      <p:pic>
        <p:nvPicPr>
          <p:cNvPr id="5" name="object 5" descr="screenshot of orginality.ai website article title A Plagiarism Checker and AI Detector Built for Serious Content Publishers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51573" y="4834635"/>
            <a:ext cx="5833169" cy="2692032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5521" y="1295400"/>
            <a:ext cx="11790420" cy="694189"/>
          </a:xfrm>
          <a:prstGeom prst="rect">
            <a:avLst/>
          </a:prstGeom>
        </p:spPr>
        <p:txBody>
          <a:bodyPr vert="horz" wrap="square" lIns="0" tIns="17445" rIns="0" bIns="0" rtlCol="0">
            <a:spAutoFit/>
          </a:bodyPr>
          <a:lstStyle/>
          <a:p>
            <a:pPr marL="1339880">
              <a:spcBef>
                <a:spcPts val="139"/>
              </a:spcBef>
            </a:pPr>
            <a:r>
              <a:rPr dirty="0"/>
              <a:t>Academic</a:t>
            </a:r>
            <a:r>
              <a:rPr spc="56" dirty="0"/>
              <a:t> </a:t>
            </a:r>
            <a:r>
              <a:rPr dirty="0"/>
              <a:t>Integrity</a:t>
            </a:r>
            <a:r>
              <a:rPr spc="65" dirty="0"/>
              <a:t> </a:t>
            </a:r>
            <a:r>
              <a:rPr spc="-15" dirty="0"/>
              <a:t>Discussion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46749" y="2487074"/>
            <a:ext cx="7803802" cy="1543246"/>
          </a:xfrm>
          <a:prstGeom prst="rect">
            <a:avLst/>
          </a:prstGeom>
        </p:spPr>
        <p:txBody>
          <a:bodyPr vert="horz" wrap="square" lIns="0" tIns="119510" rIns="0" bIns="0" rtlCol="0">
            <a:spAutoFit/>
          </a:bodyPr>
          <a:lstStyle/>
          <a:p>
            <a:pPr marL="271292" indent="-253845">
              <a:spcBef>
                <a:spcPts val="941"/>
              </a:spcBef>
              <a:buFont typeface="Arial"/>
              <a:buChar char="•"/>
              <a:tabLst>
                <a:tab pos="271292" algn="l"/>
              </a:tabLst>
            </a:pPr>
            <a:r>
              <a:rPr sz="2609" dirty="0">
                <a:latin typeface="Calibri"/>
                <a:cs typeface="Calibri"/>
              </a:rPr>
              <a:t>Definitions</a:t>
            </a:r>
            <a:r>
              <a:rPr sz="2609" spc="131" dirty="0">
                <a:latin typeface="Calibri"/>
                <a:cs typeface="Calibri"/>
              </a:rPr>
              <a:t> </a:t>
            </a:r>
            <a:r>
              <a:rPr sz="2609" dirty="0">
                <a:latin typeface="Calibri"/>
                <a:cs typeface="Calibri"/>
              </a:rPr>
              <a:t>of</a:t>
            </a:r>
            <a:r>
              <a:rPr sz="2609" spc="163" dirty="0">
                <a:latin typeface="Calibri"/>
                <a:cs typeface="Calibri"/>
              </a:rPr>
              <a:t> </a:t>
            </a:r>
            <a:r>
              <a:rPr sz="2609" dirty="0">
                <a:latin typeface="Calibri"/>
                <a:cs typeface="Calibri"/>
              </a:rPr>
              <a:t>Cheating,</a:t>
            </a:r>
            <a:r>
              <a:rPr sz="2609" spc="151" dirty="0">
                <a:latin typeface="Calibri"/>
                <a:cs typeface="Calibri"/>
              </a:rPr>
              <a:t> </a:t>
            </a:r>
            <a:r>
              <a:rPr sz="2609" dirty="0">
                <a:latin typeface="Calibri"/>
                <a:cs typeface="Calibri"/>
              </a:rPr>
              <a:t>Plagiarism,</a:t>
            </a:r>
            <a:r>
              <a:rPr sz="2609" spc="151" dirty="0">
                <a:latin typeface="Calibri"/>
                <a:cs typeface="Calibri"/>
              </a:rPr>
              <a:t> </a:t>
            </a:r>
            <a:r>
              <a:rPr sz="2609" dirty="0">
                <a:latin typeface="Calibri"/>
                <a:cs typeface="Calibri"/>
              </a:rPr>
              <a:t>Dishonest</a:t>
            </a:r>
            <a:r>
              <a:rPr sz="2609" spc="151" dirty="0">
                <a:latin typeface="Calibri"/>
                <a:cs typeface="Calibri"/>
              </a:rPr>
              <a:t> </a:t>
            </a:r>
            <a:r>
              <a:rPr sz="2609" spc="-15" dirty="0">
                <a:latin typeface="Calibri"/>
                <a:cs typeface="Calibri"/>
              </a:rPr>
              <a:t>behavior</a:t>
            </a:r>
            <a:endParaRPr sz="2609" dirty="0">
              <a:latin typeface="Calibri"/>
              <a:cs typeface="Calibri"/>
            </a:endParaRPr>
          </a:p>
          <a:p>
            <a:pPr marL="271292" indent="-253845">
              <a:spcBef>
                <a:spcPts val="804"/>
              </a:spcBef>
              <a:buFont typeface="Arial"/>
              <a:buChar char="•"/>
              <a:tabLst>
                <a:tab pos="271292" algn="l"/>
              </a:tabLst>
            </a:pPr>
            <a:r>
              <a:rPr sz="2609" dirty="0">
                <a:latin typeface="Calibri"/>
                <a:cs typeface="Calibri"/>
              </a:rPr>
              <a:t>University</a:t>
            </a:r>
            <a:r>
              <a:rPr sz="2609" spc="139" dirty="0">
                <a:latin typeface="Calibri"/>
                <a:cs typeface="Calibri"/>
              </a:rPr>
              <a:t> </a:t>
            </a:r>
            <a:r>
              <a:rPr sz="2609" spc="-15" dirty="0">
                <a:latin typeface="Calibri"/>
                <a:cs typeface="Calibri"/>
              </a:rPr>
              <a:t>Policies/procedures</a:t>
            </a:r>
            <a:endParaRPr sz="2609" dirty="0">
              <a:latin typeface="Calibri"/>
              <a:cs typeface="Calibri"/>
            </a:endParaRPr>
          </a:p>
          <a:p>
            <a:pPr marL="271292" indent="-253845">
              <a:spcBef>
                <a:spcPts val="898"/>
              </a:spcBef>
              <a:buFont typeface="Arial"/>
              <a:buChar char="•"/>
              <a:tabLst>
                <a:tab pos="271292" algn="l"/>
              </a:tabLst>
            </a:pPr>
            <a:r>
              <a:rPr sz="2609" dirty="0">
                <a:latin typeface="Calibri"/>
                <a:cs typeface="Calibri"/>
              </a:rPr>
              <a:t>Syllabus</a:t>
            </a:r>
            <a:r>
              <a:rPr sz="2609" spc="117" dirty="0">
                <a:latin typeface="Calibri"/>
                <a:cs typeface="Calibri"/>
              </a:rPr>
              <a:t> </a:t>
            </a:r>
            <a:r>
              <a:rPr sz="2609" spc="-15" dirty="0">
                <a:latin typeface="Calibri"/>
                <a:cs typeface="Calibri"/>
              </a:rPr>
              <a:t>Statement</a:t>
            </a:r>
            <a:endParaRPr sz="2609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5521" y="1371600"/>
            <a:ext cx="11790420" cy="694189"/>
          </a:xfrm>
          <a:prstGeom prst="rect">
            <a:avLst/>
          </a:prstGeom>
        </p:spPr>
        <p:txBody>
          <a:bodyPr vert="horz" wrap="square" lIns="0" tIns="17445" rIns="0" bIns="0" rtlCol="0">
            <a:spAutoFit/>
          </a:bodyPr>
          <a:lstStyle/>
          <a:p>
            <a:pPr marL="1339880">
              <a:spcBef>
                <a:spcPts val="139"/>
              </a:spcBef>
            </a:pPr>
            <a:r>
              <a:rPr spc="-15" dirty="0"/>
              <a:t>Resources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422400" y="2590800"/>
            <a:ext cx="11963400" cy="4913251"/>
          </a:xfrm>
          <a:prstGeom prst="rect">
            <a:avLst/>
          </a:prstGeom>
        </p:spPr>
        <p:txBody>
          <a:bodyPr vert="horz" wrap="square" lIns="0" tIns="17445" rIns="0" bIns="0" rtlCol="0">
            <a:spAutoFit/>
          </a:bodyPr>
          <a:lstStyle/>
          <a:p>
            <a:pPr marL="17447">
              <a:lnSpc>
                <a:spcPts val="2383"/>
              </a:lnSpc>
              <a:spcBef>
                <a:spcPts val="139"/>
              </a:spcBef>
            </a:pPr>
            <a:r>
              <a:rPr spc="-27" dirty="0"/>
              <a:t>Heikkila,</a:t>
            </a:r>
            <a:r>
              <a:rPr spc="-65" dirty="0"/>
              <a:t> </a:t>
            </a:r>
            <a:r>
              <a:rPr dirty="0"/>
              <a:t>M.</a:t>
            </a:r>
            <a:r>
              <a:rPr spc="-65" dirty="0"/>
              <a:t> </a:t>
            </a:r>
            <a:r>
              <a:rPr spc="-27" dirty="0"/>
              <a:t>(2022)</a:t>
            </a:r>
            <a:r>
              <a:rPr spc="-56" dirty="0"/>
              <a:t> </a:t>
            </a:r>
            <a:r>
              <a:rPr spc="-15" dirty="0"/>
              <a:t>How</a:t>
            </a:r>
            <a:r>
              <a:rPr spc="-82" dirty="0"/>
              <a:t> </a:t>
            </a:r>
            <a:r>
              <a:rPr dirty="0"/>
              <a:t>to</a:t>
            </a:r>
            <a:r>
              <a:rPr spc="-69" dirty="0"/>
              <a:t> </a:t>
            </a:r>
            <a:r>
              <a:rPr spc="-15" dirty="0"/>
              <a:t>spot</a:t>
            </a:r>
            <a:r>
              <a:rPr spc="-65" dirty="0"/>
              <a:t> </a:t>
            </a:r>
            <a:r>
              <a:rPr spc="-41" dirty="0"/>
              <a:t>AI-generated</a:t>
            </a:r>
            <a:r>
              <a:rPr spc="-69" dirty="0"/>
              <a:t> </a:t>
            </a:r>
            <a:r>
              <a:rPr dirty="0"/>
              <a:t>text.</a:t>
            </a:r>
            <a:r>
              <a:rPr spc="363" dirty="0"/>
              <a:t> </a:t>
            </a:r>
            <a:r>
              <a:rPr i="1" spc="-15" dirty="0"/>
              <a:t>Technology</a:t>
            </a:r>
          </a:p>
          <a:p>
            <a:pPr marL="17447">
              <a:lnSpc>
                <a:spcPts val="2383"/>
              </a:lnSpc>
            </a:pPr>
            <a:r>
              <a:rPr i="1" dirty="0">
                <a:latin typeface="Calibri"/>
                <a:cs typeface="Calibri"/>
              </a:rPr>
              <a:t>Review</a:t>
            </a:r>
            <a:r>
              <a:rPr dirty="0"/>
              <a:t>.</a:t>
            </a:r>
            <a:r>
              <a:rPr spc="139" dirty="0"/>
              <a:t>  </a:t>
            </a:r>
            <a:r>
              <a:rPr u="heavy" spc="-48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</a:rPr>
              <a:t>https://</a:t>
            </a:r>
            <a:r>
              <a:rPr u="heavy" spc="-48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/>
              </a:rPr>
              <a:t>www.technologyreview.com/2022/12/19/1065596/how-</a:t>
            </a:r>
            <a:r>
              <a:rPr u="heavy" spc="-36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/>
              </a:rPr>
              <a:t>to-</a:t>
            </a:r>
            <a:r>
              <a:rPr u="heavy" spc="-41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/>
              </a:rPr>
              <a:t>spot-</a:t>
            </a:r>
            <a:r>
              <a:rPr u="heavy" spc="-36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/>
              </a:rPr>
              <a:t>ai-</a:t>
            </a:r>
            <a:r>
              <a:rPr u="heavy" spc="-48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/>
              </a:rPr>
              <a:t>generated-</a:t>
            </a:r>
            <a:r>
              <a:rPr u="heavy" spc="-1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/>
              </a:rPr>
              <a:t>text/</a:t>
            </a:r>
          </a:p>
          <a:p>
            <a:pPr>
              <a:spcBef>
                <a:spcPts val="41"/>
              </a:spcBef>
            </a:pPr>
            <a:endParaRPr sz="1993" dirty="0"/>
          </a:p>
          <a:p>
            <a:pPr marL="17447" marR="287866">
              <a:lnSpc>
                <a:spcPct val="96300"/>
              </a:lnSpc>
            </a:pPr>
            <a:r>
              <a:rPr spc="-36" dirty="0">
                <a:solidFill>
                  <a:srgbClr val="000000"/>
                </a:solidFill>
              </a:rPr>
              <a:t>McMurtrie,</a:t>
            </a:r>
            <a:r>
              <a:rPr spc="-82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B.</a:t>
            </a:r>
            <a:r>
              <a:rPr spc="-56" dirty="0">
                <a:solidFill>
                  <a:srgbClr val="000000"/>
                </a:solidFill>
              </a:rPr>
              <a:t> </a:t>
            </a:r>
            <a:r>
              <a:rPr spc="-27" dirty="0">
                <a:solidFill>
                  <a:srgbClr val="000000"/>
                </a:solidFill>
              </a:rPr>
              <a:t>(2023,</a:t>
            </a:r>
            <a:r>
              <a:rPr spc="-48" dirty="0">
                <a:solidFill>
                  <a:srgbClr val="000000"/>
                </a:solidFill>
              </a:rPr>
              <a:t> </a:t>
            </a:r>
            <a:r>
              <a:rPr spc="-27" dirty="0">
                <a:solidFill>
                  <a:srgbClr val="000000"/>
                </a:solidFill>
              </a:rPr>
              <a:t>January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5).</a:t>
            </a:r>
            <a:r>
              <a:rPr spc="-48" dirty="0">
                <a:solidFill>
                  <a:srgbClr val="000000"/>
                </a:solidFill>
              </a:rPr>
              <a:t> </a:t>
            </a:r>
            <a:r>
              <a:rPr i="1" spc="-15" dirty="0">
                <a:solidFill>
                  <a:srgbClr val="000000"/>
                </a:solidFill>
              </a:rPr>
              <a:t>Will</a:t>
            </a:r>
            <a:r>
              <a:rPr i="1" spc="-48" dirty="0">
                <a:solidFill>
                  <a:srgbClr val="000000"/>
                </a:solidFill>
              </a:rPr>
              <a:t> </a:t>
            </a:r>
            <a:r>
              <a:rPr i="1" spc="-69" dirty="0">
                <a:solidFill>
                  <a:srgbClr val="000000"/>
                </a:solidFill>
              </a:rPr>
              <a:t>CHATGPT</a:t>
            </a:r>
            <a:r>
              <a:rPr i="1" spc="-48" dirty="0">
                <a:solidFill>
                  <a:srgbClr val="000000"/>
                </a:solidFill>
              </a:rPr>
              <a:t> </a:t>
            </a:r>
            <a:r>
              <a:rPr i="1" spc="-27" dirty="0">
                <a:solidFill>
                  <a:srgbClr val="000000"/>
                </a:solidFill>
              </a:rPr>
              <a:t>change</a:t>
            </a:r>
            <a:r>
              <a:rPr i="1" spc="-56" dirty="0">
                <a:solidFill>
                  <a:srgbClr val="000000"/>
                </a:solidFill>
              </a:rPr>
              <a:t> </a:t>
            </a:r>
            <a:r>
              <a:rPr i="1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i="1" spc="-56" dirty="0">
                <a:solidFill>
                  <a:srgbClr val="000000"/>
                </a:solidFill>
              </a:rPr>
              <a:t> </a:t>
            </a:r>
            <a:r>
              <a:rPr i="1" spc="-15" dirty="0">
                <a:solidFill>
                  <a:srgbClr val="000000"/>
                </a:solidFill>
              </a:rPr>
              <a:t>way</a:t>
            </a:r>
            <a:r>
              <a:rPr i="1" spc="-65" dirty="0">
                <a:solidFill>
                  <a:srgbClr val="000000"/>
                </a:solidFill>
              </a:rPr>
              <a:t> </a:t>
            </a:r>
            <a:r>
              <a:rPr i="1" dirty="0">
                <a:solidFill>
                  <a:srgbClr val="000000"/>
                </a:solidFill>
                <a:latin typeface="Calibri"/>
                <a:cs typeface="Calibri"/>
              </a:rPr>
              <a:t>you</a:t>
            </a:r>
            <a:r>
              <a:rPr i="1" spc="-56" dirty="0">
                <a:solidFill>
                  <a:srgbClr val="000000"/>
                </a:solidFill>
              </a:rPr>
              <a:t> </a:t>
            </a:r>
            <a:r>
              <a:rPr i="1" spc="-27" dirty="0">
                <a:solidFill>
                  <a:srgbClr val="000000"/>
                </a:solidFill>
              </a:rPr>
              <a:t>teach?</a:t>
            </a:r>
            <a:r>
              <a:rPr i="1" spc="-56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The</a:t>
            </a:r>
            <a:r>
              <a:rPr spc="-56" dirty="0">
                <a:solidFill>
                  <a:srgbClr val="000000"/>
                </a:solidFill>
              </a:rPr>
              <a:t> </a:t>
            </a:r>
            <a:r>
              <a:rPr spc="-36" dirty="0">
                <a:solidFill>
                  <a:srgbClr val="000000"/>
                </a:solidFill>
              </a:rPr>
              <a:t>Chronicle</a:t>
            </a:r>
            <a:r>
              <a:rPr spc="-56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of</a:t>
            </a:r>
            <a:r>
              <a:rPr spc="-48" dirty="0">
                <a:solidFill>
                  <a:srgbClr val="000000"/>
                </a:solidFill>
              </a:rPr>
              <a:t> </a:t>
            </a:r>
            <a:r>
              <a:rPr spc="-15" dirty="0">
                <a:solidFill>
                  <a:srgbClr val="000000"/>
                </a:solidFill>
              </a:rPr>
              <a:t>Higher </a:t>
            </a:r>
            <a:r>
              <a:rPr spc="-36" dirty="0">
                <a:solidFill>
                  <a:srgbClr val="000000"/>
                </a:solidFill>
              </a:rPr>
              <a:t>Education.</a:t>
            </a:r>
            <a:r>
              <a:rPr spc="-48" dirty="0">
                <a:solidFill>
                  <a:srgbClr val="000000"/>
                </a:solidFill>
              </a:rPr>
              <a:t> </a:t>
            </a:r>
            <a:r>
              <a:rPr spc="-36" dirty="0">
                <a:solidFill>
                  <a:srgbClr val="000000"/>
                </a:solidFill>
              </a:rPr>
              <a:t>Retrieved</a:t>
            </a:r>
            <a:r>
              <a:rPr spc="-56" dirty="0">
                <a:solidFill>
                  <a:srgbClr val="000000"/>
                </a:solidFill>
              </a:rPr>
              <a:t> </a:t>
            </a:r>
            <a:r>
              <a:rPr spc="-27" dirty="0">
                <a:solidFill>
                  <a:srgbClr val="000000"/>
                </a:solidFill>
              </a:rPr>
              <a:t>January</a:t>
            </a:r>
            <a:r>
              <a:rPr spc="-48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9,</a:t>
            </a:r>
            <a:r>
              <a:rPr spc="-41" dirty="0">
                <a:solidFill>
                  <a:srgbClr val="000000"/>
                </a:solidFill>
              </a:rPr>
              <a:t> </a:t>
            </a:r>
            <a:r>
              <a:rPr spc="-15" dirty="0">
                <a:solidFill>
                  <a:srgbClr val="000000"/>
                </a:solidFill>
              </a:rPr>
              <a:t>2023,</a:t>
            </a:r>
            <a:r>
              <a:rPr spc="-36" dirty="0">
                <a:solidFill>
                  <a:srgbClr val="000000"/>
                </a:solidFill>
              </a:rPr>
              <a:t> </a:t>
            </a:r>
            <a:r>
              <a:rPr spc="-27" dirty="0">
                <a:solidFill>
                  <a:srgbClr val="000000"/>
                </a:solidFill>
              </a:rPr>
              <a:t>from</a:t>
            </a:r>
            <a:r>
              <a:rPr spc="-82" dirty="0">
                <a:solidFill>
                  <a:srgbClr val="000000"/>
                </a:solidFill>
              </a:rPr>
              <a:t> </a:t>
            </a:r>
            <a:r>
              <a:rPr u="heavy" spc="-36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</a:rPr>
              <a:t>https://</a:t>
            </a:r>
            <a:r>
              <a:rPr u="heavy" spc="-36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www.chronicle.com/newsletter/teaching/2023-01-</a:t>
            </a:r>
            <a:r>
              <a:rPr spc="-36" dirty="0">
                <a:solidFill>
                  <a:srgbClr val="0563C1"/>
                </a:solidFill>
              </a:rPr>
              <a:t> </a:t>
            </a:r>
            <a:r>
              <a:rPr u="heavy" spc="-1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</a:rPr>
              <a:t>05?cid2=gen_login_refresh&amp;cid=gen_sign_in</a:t>
            </a:r>
          </a:p>
          <a:p>
            <a:pPr marL="17447" marR="211972">
              <a:spcBef>
                <a:spcPts val="2198"/>
              </a:spcBef>
            </a:pPr>
            <a:r>
              <a:rPr spc="-27" dirty="0"/>
              <a:t>Mollick,</a:t>
            </a:r>
            <a:r>
              <a:rPr spc="-41" dirty="0"/>
              <a:t> </a:t>
            </a:r>
            <a:r>
              <a:rPr dirty="0"/>
              <a:t>E.</a:t>
            </a:r>
            <a:r>
              <a:rPr spc="-48" dirty="0"/>
              <a:t> </a:t>
            </a:r>
            <a:r>
              <a:rPr dirty="0"/>
              <a:t>R.,</a:t>
            </a:r>
            <a:r>
              <a:rPr spc="-41" dirty="0"/>
              <a:t> </a:t>
            </a:r>
            <a:r>
              <a:rPr dirty="0"/>
              <a:t>&amp;</a:t>
            </a:r>
            <a:r>
              <a:rPr spc="-74" dirty="0"/>
              <a:t> </a:t>
            </a:r>
            <a:r>
              <a:rPr spc="-27" dirty="0"/>
              <a:t>Mollick,</a:t>
            </a:r>
            <a:r>
              <a:rPr spc="-41" dirty="0"/>
              <a:t> </a:t>
            </a:r>
            <a:r>
              <a:rPr dirty="0"/>
              <a:t>L.</a:t>
            </a:r>
            <a:r>
              <a:rPr spc="-48" dirty="0"/>
              <a:t> </a:t>
            </a:r>
            <a:r>
              <a:rPr spc="-27" dirty="0"/>
              <a:t>(2022).</a:t>
            </a:r>
            <a:r>
              <a:rPr spc="-48" dirty="0"/>
              <a:t> </a:t>
            </a:r>
            <a:r>
              <a:rPr spc="-15" dirty="0"/>
              <a:t>New</a:t>
            </a:r>
            <a:r>
              <a:rPr spc="-65" dirty="0"/>
              <a:t> </a:t>
            </a:r>
            <a:r>
              <a:rPr spc="-27" dirty="0"/>
              <a:t>Modes</a:t>
            </a:r>
            <a:r>
              <a:rPr spc="-56" dirty="0"/>
              <a:t> </a:t>
            </a:r>
            <a:r>
              <a:rPr dirty="0"/>
              <a:t>of</a:t>
            </a:r>
            <a:r>
              <a:rPr spc="-41" dirty="0"/>
              <a:t> </a:t>
            </a:r>
            <a:r>
              <a:rPr spc="-27" dirty="0"/>
              <a:t>Learning</a:t>
            </a:r>
            <a:r>
              <a:rPr spc="-48" dirty="0"/>
              <a:t> </a:t>
            </a:r>
            <a:r>
              <a:rPr spc="-27" dirty="0"/>
              <a:t>Enabled</a:t>
            </a:r>
            <a:r>
              <a:rPr spc="-56" dirty="0"/>
              <a:t> </a:t>
            </a:r>
            <a:r>
              <a:rPr dirty="0"/>
              <a:t>by</a:t>
            </a:r>
            <a:r>
              <a:rPr spc="-56" dirty="0"/>
              <a:t> </a:t>
            </a:r>
            <a:r>
              <a:rPr dirty="0"/>
              <a:t>AI</a:t>
            </a:r>
            <a:r>
              <a:rPr spc="-41" dirty="0"/>
              <a:t> </a:t>
            </a:r>
            <a:r>
              <a:rPr spc="-36" dirty="0"/>
              <a:t>Chatbots: </a:t>
            </a:r>
            <a:r>
              <a:rPr spc="-27" dirty="0"/>
              <a:t>Three</a:t>
            </a:r>
            <a:r>
              <a:rPr spc="-48" dirty="0"/>
              <a:t> </a:t>
            </a:r>
            <a:r>
              <a:rPr spc="-36" dirty="0"/>
              <a:t>Methods</a:t>
            </a:r>
            <a:r>
              <a:rPr spc="-48" dirty="0"/>
              <a:t> </a:t>
            </a:r>
            <a:r>
              <a:rPr spc="-36" dirty="0"/>
              <a:t>and </a:t>
            </a:r>
            <a:r>
              <a:rPr spc="-15" dirty="0"/>
              <a:t>Assignments.</a:t>
            </a:r>
            <a:r>
              <a:rPr spc="194" dirty="0"/>
              <a:t> </a:t>
            </a:r>
            <a:r>
              <a:rPr i="1" u="heavy" spc="-1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</a:rPr>
              <a:t>https://papers.ssrn.com/sol3/papers.cfm?abstract_id=4300783</a:t>
            </a:r>
          </a:p>
          <a:p>
            <a:pPr>
              <a:spcBef>
                <a:spcPts val="36"/>
              </a:spcBef>
            </a:pPr>
            <a:endParaRPr sz="1925" dirty="0"/>
          </a:p>
          <a:p>
            <a:pPr marL="17447">
              <a:lnSpc>
                <a:spcPts val="2422"/>
              </a:lnSpc>
            </a:pPr>
            <a:r>
              <a:rPr i="1" spc="-36" dirty="0"/>
              <a:t>Shatten,</a:t>
            </a:r>
            <a:r>
              <a:rPr i="1" spc="-27" dirty="0"/>
              <a:t> </a:t>
            </a:r>
            <a:r>
              <a:rPr i="1" dirty="0">
                <a:latin typeface="Calibri"/>
                <a:cs typeface="Calibri"/>
              </a:rPr>
              <a:t>J.</a:t>
            </a:r>
            <a:r>
              <a:rPr i="1" spc="-36" dirty="0"/>
              <a:t> </a:t>
            </a:r>
            <a:r>
              <a:rPr i="1" spc="-27" dirty="0"/>
              <a:t>(2022).</a:t>
            </a:r>
            <a:r>
              <a:rPr i="1" spc="-36" dirty="0"/>
              <a:t> </a:t>
            </a:r>
            <a:r>
              <a:rPr spc="-15" dirty="0"/>
              <a:t>Will</a:t>
            </a:r>
            <a:r>
              <a:rPr spc="-27" dirty="0"/>
              <a:t> artificial </a:t>
            </a:r>
            <a:r>
              <a:rPr spc="-36" dirty="0"/>
              <a:t>intelligence </a:t>
            </a:r>
            <a:r>
              <a:rPr dirty="0"/>
              <a:t>kill</a:t>
            </a:r>
            <a:r>
              <a:rPr spc="-27" dirty="0"/>
              <a:t> college</a:t>
            </a:r>
            <a:r>
              <a:rPr spc="-36" dirty="0"/>
              <a:t> </a:t>
            </a:r>
            <a:r>
              <a:rPr spc="-27" dirty="0"/>
              <a:t>writing.</a:t>
            </a:r>
            <a:r>
              <a:rPr spc="-36" dirty="0"/>
              <a:t> </a:t>
            </a:r>
            <a:r>
              <a:rPr i="1" spc="-36" dirty="0"/>
              <a:t>The</a:t>
            </a:r>
          </a:p>
          <a:p>
            <a:pPr marL="17447">
              <a:lnSpc>
                <a:spcPts val="2422"/>
              </a:lnSpc>
            </a:pPr>
            <a:r>
              <a:rPr i="1" spc="-27" dirty="0"/>
              <a:t>Chronicle.</a:t>
            </a:r>
            <a:r>
              <a:rPr i="1" spc="214" dirty="0"/>
              <a:t>  </a:t>
            </a:r>
            <a:r>
              <a:rPr u="heavy" spc="-48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</a:rPr>
              <a:t>https://</a:t>
            </a:r>
            <a:r>
              <a:rPr u="heavy" spc="-48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/>
              </a:rPr>
              <a:t>www.chronicle.com/article/will-</a:t>
            </a:r>
            <a:r>
              <a:rPr u="heavy" spc="-36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/>
              </a:rPr>
              <a:t>artificial-</a:t>
            </a:r>
            <a:r>
              <a:rPr u="heavy" spc="-41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/>
              </a:rPr>
              <a:t>intelligence-</a:t>
            </a:r>
            <a:r>
              <a:rPr u="heavy" spc="-36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/>
              </a:rPr>
              <a:t>kill-</a:t>
            </a:r>
            <a:r>
              <a:rPr u="heavy" spc="-41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/>
              </a:rPr>
              <a:t>college-</a:t>
            </a:r>
            <a:r>
              <a:rPr u="heavy" spc="-1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/>
              </a:rPr>
              <a:t>writing</a:t>
            </a:r>
          </a:p>
          <a:p>
            <a:pPr>
              <a:spcBef>
                <a:spcPts val="69"/>
              </a:spcBef>
            </a:pPr>
            <a:endParaRPr sz="1853" dirty="0"/>
          </a:p>
          <a:p>
            <a:pPr marL="17447" marR="6981">
              <a:lnSpc>
                <a:spcPct val="98100"/>
              </a:lnSpc>
            </a:pPr>
            <a:r>
              <a:rPr spc="-36" dirty="0"/>
              <a:t>Sumakul,</a:t>
            </a:r>
            <a:r>
              <a:rPr spc="-82" dirty="0"/>
              <a:t> </a:t>
            </a:r>
            <a:r>
              <a:rPr spc="-15" dirty="0"/>
              <a:t>D.</a:t>
            </a:r>
            <a:r>
              <a:rPr spc="-48" dirty="0"/>
              <a:t> </a:t>
            </a:r>
            <a:r>
              <a:rPr spc="-125" dirty="0"/>
              <a:t>T.</a:t>
            </a:r>
            <a:r>
              <a:rPr spc="-36" dirty="0"/>
              <a:t> </a:t>
            </a:r>
            <a:r>
              <a:rPr spc="-98" dirty="0"/>
              <a:t>Y.,</a:t>
            </a:r>
            <a:r>
              <a:rPr spc="-27" dirty="0"/>
              <a:t> Hamied,</a:t>
            </a:r>
            <a:r>
              <a:rPr spc="-41" dirty="0"/>
              <a:t> </a:t>
            </a:r>
            <a:r>
              <a:rPr spc="-117" dirty="0"/>
              <a:t>F.</a:t>
            </a:r>
            <a:r>
              <a:rPr spc="-36" dirty="0"/>
              <a:t> </a:t>
            </a:r>
            <a:r>
              <a:rPr dirty="0"/>
              <a:t>A.,</a:t>
            </a:r>
            <a:r>
              <a:rPr spc="-41" dirty="0"/>
              <a:t> </a:t>
            </a:r>
            <a:r>
              <a:rPr dirty="0"/>
              <a:t>&amp;</a:t>
            </a:r>
            <a:r>
              <a:rPr spc="-69" dirty="0"/>
              <a:t> </a:t>
            </a:r>
            <a:r>
              <a:rPr spc="-36" dirty="0"/>
              <a:t>Sukyadi,</a:t>
            </a:r>
            <a:r>
              <a:rPr spc="-41" dirty="0"/>
              <a:t> </a:t>
            </a:r>
            <a:r>
              <a:rPr spc="-15" dirty="0"/>
              <a:t>D.</a:t>
            </a:r>
            <a:r>
              <a:rPr spc="-48" dirty="0"/>
              <a:t> </a:t>
            </a:r>
            <a:r>
              <a:rPr spc="-27" dirty="0"/>
              <a:t>(2022,</a:t>
            </a:r>
            <a:r>
              <a:rPr spc="-41" dirty="0"/>
              <a:t> </a:t>
            </a:r>
            <a:r>
              <a:rPr spc="-36" dirty="0"/>
              <a:t>February).</a:t>
            </a:r>
            <a:r>
              <a:rPr spc="-48" dirty="0"/>
              <a:t> </a:t>
            </a:r>
            <a:r>
              <a:rPr spc="-27" dirty="0"/>
              <a:t>Students’</a:t>
            </a:r>
            <a:r>
              <a:rPr spc="-41" dirty="0"/>
              <a:t> Perceptions</a:t>
            </a:r>
            <a:r>
              <a:rPr spc="-48" dirty="0"/>
              <a:t> </a:t>
            </a:r>
            <a:r>
              <a:rPr dirty="0"/>
              <a:t>of</a:t>
            </a:r>
            <a:r>
              <a:rPr spc="-41" dirty="0"/>
              <a:t> </a:t>
            </a:r>
            <a:r>
              <a:rPr dirty="0"/>
              <a:t>the</a:t>
            </a:r>
            <a:r>
              <a:rPr spc="-48" dirty="0"/>
              <a:t> </a:t>
            </a:r>
            <a:r>
              <a:rPr spc="-15" dirty="0"/>
              <a:t>Use</a:t>
            </a:r>
            <a:r>
              <a:rPr spc="-48" dirty="0"/>
              <a:t> </a:t>
            </a:r>
            <a:r>
              <a:rPr dirty="0"/>
              <a:t>of</a:t>
            </a:r>
            <a:r>
              <a:rPr spc="-41" dirty="0"/>
              <a:t> </a:t>
            </a:r>
            <a:r>
              <a:rPr dirty="0"/>
              <a:t>AI</a:t>
            </a:r>
            <a:r>
              <a:rPr spc="-41" dirty="0"/>
              <a:t> </a:t>
            </a:r>
            <a:r>
              <a:rPr dirty="0"/>
              <a:t>in</a:t>
            </a:r>
            <a:r>
              <a:rPr spc="-48" dirty="0"/>
              <a:t> </a:t>
            </a:r>
            <a:r>
              <a:rPr spc="-69" dirty="0"/>
              <a:t>a </a:t>
            </a:r>
            <a:r>
              <a:rPr spc="-36" dirty="0"/>
              <a:t>Writing</a:t>
            </a:r>
            <a:r>
              <a:rPr spc="-69" dirty="0"/>
              <a:t> </a:t>
            </a:r>
            <a:r>
              <a:rPr spc="-27" dirty="0"/>
              <a:t>Class.</a:t>
            </a:r>
            <a:r>
              <a:rPr spc="-41" dirty="0"/>
              <a:t> </a:t>
            </a:r>
            <a:r>
              <a:rPr dirty="0"/>
              <a:t>In</a:t>
            </a:r>
            <a:r>
              <a:rPr spc="-41" dirty="0"/>
              <a:t> </a:t>
            </a:r>
            <a:r>
              <a:rPr i="1" spc="-15" dirty="0"/>
              <a:t>67th</a:t>
            </a:r>
            <a:r>
              <a:rPr i="1" spc="-48" dirty="0"/>
              <a:t> </a:t>
            </a:r>
            <a:r>
              <a:rPr i="1" spc="-27" dirty="0"/>
              <a:t>TEFLIN</a:t>
            </a:r>
            <a:r>
              <a:rPr i="1" spc="-56" dirty="0"/>
              <a:t> </a:t>
            </a:r>
            <a:r>
              <a:rPr i="1" spc="-36" dirty="0"/>
              <a:t>International</a:t>
            </a:r>
            <a:r>
              <a:rPr i="1" spc="-27" dirty="0"/>
              <a:t> Virtual</a:t>
            </a:r>
            <a:r>
              <a:rPr i="1" spc="-36" dirty="0"/>
              <a:t> Conference</a:t>
            </a:r>
            <a:r>
              <a:rPr i="1" spc="-41" dirty="0"/>
              <a:t> </a:t>
            </a:r>
            <a:r>
              <a:rPr i="1" dirty="0">
                <a:latin typeface="Calibri"/>
                <a:cs typeface="Calibri"/>
              </a:rPr>
              <a:t>&amp;</a:t>
            </a:r>
            <a:r>
              <a:rPr i="1" spc="-65" dirty="0"/>
              <a:t> </a:t>
            </a:r>
            <a:r>
              <a:rPr i="1" dirty="0">
                <a:latin typeface="Calibri"/>
                <a:cs typeface="Calibri"/>
              </a:rPr>
              <a:t>the</a:t>
            </a:r>
            <a:r>
              <a:rPr i="1" spc="-48" dirty="0"/>
              <a:t> </a:t>
            </a:r>
            <a:r>
              <a:rPr i="1" dirty="0">
                <a:latin typeface="Calibri"/>
                <a:cs typeface="Calibri"/>
              </a:rPr>
              <a:t>9th</a:t>
            </a:r>
            <a:r>
              <a:rPr i="1" spc="-48" dirty="0"/>
              <a:t> </a:t>
            </a:r>
            <a:r>
              <a:rPr i="1" spc="-56" dirty="0"/>
              <a:t>ICOELT</a:t>
            </a:r>
            <a:r>
              <a:rPr i="1" spc="-48" dirty="0"/>
              <a:t> </a:t>
            </a:r>
            <a:r>
              <a:rPr i="1" spc="-15" dirty="0"/>
              <a:t>2021</a:t>
            </a:r>
            <a:r>
              <a:rPr i="1" spc="-48" dirty="0"/>
              <a:t> </a:t>
            </a:r>
            <a:r>
              <a:rPr i="1" spc="-27" dirty="0"/>
              <a:t>(TEFLIN</a:t>
            </a:r>
            <a:r>
              <a:rPr i="1" spc="-56" dirty="0"/>
              <a:t> </a:t>
            </a:r>
            <a:r>
              <a:rPr i="1" spc="-15" dirty="0"/>
              <a:t>ICOELT 2021)</a:t>
            </a:r>
            <a:r>
              <a:rPr i="1" spc="-41" dirty="0"/>
              <a:t> </a:t>
            </a:r>
            <a:r>
              <a:rPr spc="-15" dirty="0"/>
              <a:t>(pp.</a:t>
            </a:r>
            <a:r>
              <a:rPr spc="-36" dirty="0"/>
              <a:t> </a:t>
            </a:r>
            <a:r>
              <a:rPr spc="-41" dirty="0"/>
              <a:t>52-</a:t>
            </a:r>
            <a:r>
              <a:rPr dirty="0"/>
              <a:t>57).</a:t>
            </a:r>
            <a:r>
              <a:rPr spc="-23" dirty="0"/>
              <a:t> </a:t>
            </a:r>
            <a:r>
              <a:rPr spc="-36" dirty="0"/>
              <a:t>Atlantis</a:t>
            </a:r>
            <a:r>
              <a:rPr spc="-41" dirty="0"/>
              <a:t> </a:t>
            </a:r>
            <a:r>
              <a:rPr spc="-27" dirty="0"/>
              <a:t>Press.</a:t>
            </a:r>
            <a:r>
              <a:rPr spc="-36" dirty="0"/>
              <a:t> </a:t>
            </a:r>
            <a:r>
              <a:rPr u="heavy" spc="-48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</a:rPr>
              <a:t>https://</a:t>
            </a:r>
            <a:r>
              <a:rPr u="heavy" spc="-48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5"/>
              </a:rPr>
              <a:t>www.atlantis-</a:t>
            </a:r>
            <a:r>
              <a:rPr u="heavy" spc="-1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5"/>
              </a:rPr>
              <a:t>press.com/article/125970061.pdf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5521" y="1447800"/>
            <a:ext cx="11790420" cy="694189"/>
          </a:xfrm>
          <a:prstGeom prst="rect">
            <a:avLst/>
          </a:prstGeom>
        </p:spPr>
        <p:txBody>
          <a:bodyPr vert="horz" wrap="square" lIns="0" tIns="17445" rIns="0" bIns="0" rtlCol="0">
            <a:spAutoFit/>
          </a:bodyPr>
          <a:lstStyle/>
          <a:p>
            <a:pPr marL="1339880">
              <a:spcBef>
                <a:spcPts val="139"/>
              </a:spcBef>
            </a:pPr>
            <a:r>
              <a:rPr dirty="0"/>
              <a:t>Additional</a:t>
            </a:r>
            <a:r>
              <a:rPr spc="180" dirty="0"/>
              <a:t> </a:t>
            </a:r>
            <a:r>
              <a:rPr spc="-27" dirty="0"/>
              <a:t>Links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83254" y="2819400"/>
            <a:ext cx="11150908" cy="1873829"/>
          </a:xfrm>
          <a:prstGeom prst="rect">
            <a:avLst/>
          </a:prstGeom>
        </p:spPr>
        <p:txBody>
          <a:bodyPr vert="horz" wrap="square" lIns="0" tIns="17445" rIns="0" bIns="0" rtlCol="0">
            <a:spAutoFit/>
          </a:bodyPr>
          <a:lstStyle/>
          <a:p>
            <a:pPr marL="17447">
              <a:lnSpc>
                <a:spcPts val="2383"/>
              </a:lnSpc>
              <a:spcBef>
                <a:spcPts val="139"/>
              </a:spcBef>
            </a:pPr>
            <a:r>
              <a:rPr sz="2062" b="1" spc="-15" dirty="0">
                <a:latin typeface="Calibri"/>
                <a:cs typeface="Calibri"/>
              </a:rPr>
              <a:t>Detection</a:t>
            </a:r>
            <a:endParaRPr sz="2062" dirty="0">
              <a:latin typeface="Calibri"/>
              <a:cs typeface="Calibri"/>
            </a:endParaRPr>
          </a:p>
          <a:p>
            <a:pPr marL="334096" marR="6981" indent="-317523">
              <a:lnSpc>
                <a:spcPts val="2377"/>
              </a:lnSpc>
              <a:spcBef>
                <a:spcPts val="69"/>
              </a:spcBef>
              <a:buFont typeface="Arial"/>
              <a:buChar char="•"/>
              <a:tabLst>
                <a:tab pos="334096" algn="l"/>
                <a:tab pos="334970" algn="l"/>
              </a:tabLst>
            </a:pPr>
            <a:r>
              <a:rPr sz="2062" spc="-41" dirty="0">
                <a:latin typeface="Calibri"/>
                <a:cs typeface="Calibri"/>
              </a:rPr>
              <a:t>Turnitin:</a:t>
            </a:r>
            <a:r>
              <a:rPr sz="2062" spc="194" dirty="0">
                <a:latin typeface="Calibri"/>
                <a:cs typeface="Calibri"/>
              </a:rPr>
              <a:t>  </a:t>
            </a:r>
            <a:r>
              <a:rPr sz="2062" u="heavy" spc="-48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https://</a:t>
            </a:r>
            <a:r>
              <a:rPr sz="2062" u="heavy" spc="-48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2"/>
              </a:rPr>
              <a:t>www.turnitin.com/blog/ai-</a:t>
            </a:r>
            <a:r>
              <a:rPr sz="2062" u="heavy" spc="-27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2"/>
              </a:rPr>
              <a:t>writing-</a:t>
            </a:r>
            <a:r>
              <a:rPr sz="2062" u="heavy" spc="-36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2"/>
              </a:rPr>
              <a:t>the-</a:t>
            </a:r>
            <a:r>
              <a:rPr sz="2062" u="heavy" spc="-41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2"/>
              </a:rPr>
              <a:t>challenge-and-opportunity-in-</a:t>
            </a:r>
            <a:r>
              <a:rPr sz="2062" u="heavy" spc="-56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2"/>
              </a:rPr>
              <a:t>front-of-</a:t>
            </a:r>
            <a:r>
              <a:rPr sz="2062" u="heavy" spc="-1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2"/>
              </a:rPr>
              <a:t>education-</a:t>
            </a:r>
            <a:r>
              <a:rPr sz="2062" spc="-15" dirty="0">
                <a:solidFill>
                  <a:srgbClr val="0563C1"/>
                </a:solidFill>
                <a:latin typeface="Calibri"/>
                <a:cs typeface="Calibri"/>
              </a:rPr>
              <a:t> </a:t>
            </a:r>
            <a:r>
              <a:rPr sz="2062" u="heavy" spc="-36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now</a:t>
            </a:r>
            <a:endParaRPr sz="2062" dirty="0">
              <a:latin typeface="Calibri"/>
              <a:cs typeface="Calibri"/>
            </a:endParaRPr>
          </a:p>
          <a:p>
            <a:pPr marL="334096" indent="-317523">
              <a:lnSpc>
                <a:spcPts val="2323"/>
              </a:lnSpc>
              <a:buClr>
                <a:srgbClr val="000000"/>
              </a:buClr>
              <a:buFont typeface="Arial"/>
              <a:buChar char="•"/>
              <a:tabLst>
                <a:tab pos="334096" algn="l"/>
                <a:tab pos="334970" algn="l"/>
              </a:tabLst>
            </a:pPr>
            <a:r>
              <a:rPr sz="2062" u="heavy" spc="-1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https://originality.ai</a:t>
            </a:r>
            <a:endParaRPr sz="2062" dirty="0">
              <a:latin typeface="Calibri"/>
              <a:cs typeface="Calibri"/>
            </a:endParaRPr>
          </a:p>
          <a:p>
            <a:pPr marL="334096" indent="-317523">
              <a:lnSpc>
                <a:spcPts val="2383"/>
              </a:lnSpc>
              <a:buFont typeface="Arial"/>
              <a:buChar char="•"/>
              <a:tabLst>
                <a:tab pos="334096" algn="l"/>
                <a:tab pos="334970" algn="l"/>
              </a:tabLst>
            </a:pPr>
            <a:r>
              <a:rPr sz="2062" spc="-27" dirty="0">
                <a:latin typeface="Calibri"/>
                <a:cs typeface="Calibri"/>
              </a:rPr>
              <a:t>Business</a:t>
            </a:r>
            <a:r>
              <a:rPr sz="2062" spc="381" dirty="0">
                <a:latin typeface="Calibri"/>
                <a:cs typeface="Calibri"/>
              </a:rPr>
              <a:t> </a:t>
            </a:r>
            <a:r>
              <a:rPr sz="2062" spc="-27" dirty="0">
                <a:latin typeface="Calibri"/>
                <a:cs typeface="Calibri"/>
              </a:rPr>
              <a:t>Insider:</a:t>
            </a:r>
            <a:r>
              <a:rPr sz="2062" spc="405" dirty="0">
                <a:latin typeface="Calibri"/>
                <a:cs typeface="Calibri"/>
              </a:rPr>
              <a:t> </a:t>
            </a:r>
            <a:r>
              <a:rPr sz="2062" u="heavy" spc="-56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https://</a:t>
            </a:r>
            <a:r>
              <a:rPr sz="2062" u="heavy" spc="-56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3"/>
              </a:rPr>
              <a:t>www.businessinsider.com/app-</a:t>
            </a:r>
            <a:r>
              <a:rPr sz="2062" u="heavy" spc="-41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3"/>
              </a:rPr>
              <a:t>detects-</a:t>
            </a:r>
            <a:r>
              <a:rPr sz="2062" u="heavy" spc="-48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3"/>
              </a:rPr>
              <a:t>if-chatgpt-wrote-</a:t>
            </a:r>
            <a:r>
              <a:rPr sz="2062" u="heavy" spc="-56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3"/>
              </a:rPr>
              <a:t>essay-</a:t>
            </a:r>
            <a:r>
              <a:rPr sz="2062" u="heavy" spc="-36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3"/>
              </a:rPr>
              <a:t>ai-</a:t>
            </a:r>
            <a:r>
              <a:rPr sz="2062" u="heavy" spc="-1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3"/>
              </a:rPr>
              <a:t>plagiarism-</a:t>
            </a:r>
            <a:endParaRPr sz="2062" dirty="0">
              <a:latin typeface="Calibri"/>
              <a:cs typeface="Calibri"/>
            </a:endParaRPr>
          </a:p>
          <a:p>
            <a:pPr marL="334096"/>
            <a:r>
              <a:rPr sz="2062" u="heavy" spc="-41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2023-</a:t>
            </a:r>
            <a:r>
              <a:rPr sz="2062" u="heavy" spc="-69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1</a:t>
            </a:r>
            <a:endParaRPr sz="2062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5521" y="1371600"/>
            <a:ext cx="11790420" cy="694189"/>
          </a:xfrm>
          <a:prstGeom prst="rect">
            <a:avLst/>
          </a:prstGeom>
        </p:spPr>
        <p:txBody>
          <a:bodyPr vert="horz" wrap="square" lIns="0" tIns="17445" rIns="0" bIns="0" rtlCol="0">
            <a:spAutoFit/>
          </a:bodyPr>
          <a:lstStyle/>
          <a:p>
            <a:pPr marL="1339880">
              <a:spcBef>
                <a:spcPts val="139"/>
              </a:spcBef>
            </a:pPr>
            <a:r>
              <a:rPr dirty="0"/>
              <a:t>AI Writing</a:t>
            </a:r>
            <a:r>
              <a:rPr spc="15" dirty="0"/>
              <a:t> </a:t>
            </a:r>
            <a:r>
              <a:rPr dirty="0"/>
              <a:t>Work Group</a:t>
            </a:r>
            <a:r>
              <a:rPr spc="15" dirty="0"/>
              <a:t> </a:t>
            </a:r>
            <a:r>
              <a:rPr dirty="0"/>
              <a:t>and</a:t>
            </a:r>
            <a:r>
              <a:rPr spc="15" dirty="0"/>
              <a:t> </a:t>
            </a:r>
            <a:r>
              <a:rPr spc="-15" dirty="0"/>
              <a:t>Purpose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6514" y="2385410"/>
            <a:ext cx="12110465" cy="4237425"/>
          </a:xfrm>
          <a:prstGeom prst="rect">
            <a:avLst/>
          </a:prstGeom>
        </p:spPr>
        <p:txBody>
          <a:bodyPr vert="horz" wrap="square" lIns="0" tIns="17445" rIns="0" bIns="0" rtlCol="0">
            <a:spAutoFit/>
          </a:bodyPr>
          <a:lstStyle/>
          <a:p>
            <a:pPr marL="104679">
              <a:spcBef>
                <a:spcPts val="139"/>
              </a:spcBef>
            </a:pPr>
            <a:r>
              <a:rPr sz="2749" dirty="0">
                <a:latin typeface="Calibri"/>
                <a:cs typeface="Calibri"/>
              </a:rPr>
              <a:t>Working</a:t>
            </a:r>
            <a:r>
              <a:rPr sz="2749" spc="27" dirty="0">
                <a:latin typeface="Calibri"/>
                <a:cs typeface="Calibri"/>
              </a:rPr>
              <a:t> </a:t>
            </a:r>
            <a:r>
              <a:rPr sz="2749" dirty="0">
                <a:latin typeface="Calibri"/>
                <a:cs typeface="Calibri"/>
              </a:rPr>
              <a:t>Group</a:t>
            </a:r>
            <a:r>
              <a:rPr sz="2749" spc="27" dirty="0">
                <a:latin typeface="Calibri"/>
                <a:cs typeface="Calibri"/>
              </a:rPr>
              <a:t> </a:t>
            </a:r>
            <a:r>
              <a:rPr sz="2749" dirty="0">
                <a:latin typeface="Calibri"/>
                <a:cs typeface="Calibri"/>
              </a:rPr>
              <a:t>of</a:t>
            </a:r>
            <a:r>
              <a:rPr sz="2749" spc="15" dirty="0">
                <a:latin typeface="Calibri"/>
                <a:cs typeface="Calibri"/>
              </a:rPr>
              <a:t> </a:t>
            </a:r>
            <a:r>
              <a:rPr sz="2749" dirty="0">
                <a:latin typeface="Calibri"/>
                <a:cs typeface="Calibri"/>
              </a:rPr>
              <a:t>Penn</a:t>
            </a:r>
            <a:r>
              <a:rPr sz="2749" spc="27" dirty="0">
                <a:latin typeface="Calibri"/>
                <a:cs typeface="Calibri"/>
              </a:rPr>
              <a:t> </a:t>
            </a:r>
            <a:r>
              <a:rPr sz="2749" dirty="0">
                <a:latin typeface="Calibri"/>
                <a:cs typeface="Calibri"/>
              </a:rPr>
              <a:t>State</a:t>
            </a:r>
            <a:r>
              <a:rPr sz="2749" spc="36" dirty="0">
                <a:latin typeface="Calibri"/>
                <a:cs typeface="Calibri"/>
              </a:rPr>
              <a:t> </a:t>
            </a:r>
            <a:r>
              <a:rPr sz="2749" dirty="0">
                <a:latin typeface="Calibri"/>
                <a:cs typeface="Calibri"/>
              </a:rPr>
              <a:t>Online</a:t>
            </a:r>
            <a:r>
              <a:rPr sz="2749" spc="41" dirty="0">
                <a:latin typeface="Calibri"/>
                <a:cs typeface="Calibri"/>
              </a:rPr>
              <a:t> </a:t>
            </a:r>
            <a:r>
              <a:rPr sz="2749" dirty="0">
                <a:latin typeface="Calibri"/>
                <a:cs typeface="Calibri"/>
              </a:rPr>
              <a:t>Coordinating</a:t>
            </a:r>
            <a:r>
              <a:rPr sz="2749" spc="27" dirty="0">
                <a:latin typeface="Calibri"/>
                <a:cs typeface="Calibri"/>
              </a:rPr>
              <a:t> </a:t>
            </a:r>
            <a:r>
              <a:rPr sz="2749" dirty="0">
                <a:latin typeface="Calibri"/>
                <a:cs typeface="Calibri"/>
              </a:rPr>
              <a:t>Council</a:t>
            </a:r>
            <a:r>
              <a:rPr sz="2749" spc="27" dirty="0">
                <a:latin typeface="Calibri"/>
                <a:cs typeface="Calibri"/>
              </a:rPr>
              <a:t> </a:t>
            </a:r>
            <a:r>
              <a:rPr sz="2749" dirty="0">
                <a:latin typeface="Calibri"/>
                <a:cs typeface="Calibri"/>
              </a:rPr>
              <a:t>(Charged</a:t>
            </a:r>
            <a:r>
              <a:rPr sz="2749" spc="27" dirty="0">
                <a:latin typeface="Calibri"/>
                <a:cs typeface="Calibri"/>
              </a:rPr>
              <a:t> </a:t>
            </a:r>
            <a:r>
              <a:rPr sz="2749" dirty="0">
                <a:latin typeface="Calibri"/>
                <a:cs typeface="Calibri"/>
              </a:rPr>
              <a:t>October</a:t>
            </a:r>
            <a:r>
              <a:rPr sz="2749" spc="27" dirty="0">
                <a:latin typeface="Calibri"/>
                <a:cs typeface="Calibri"/>
              </a:rPr>
              <a:t> </a:t>
            </a:r>
            <a:r>
              <a:rPr sz="2749" spc="-15" dirty="0">
                <a:latin typeface="Calibri"/>
                <a:cs typeface="Calibri"/>
              </a:rPr>
              <a:t>2022)*</a:t>
            </a:r>
            <a:endParaRPr sz="2749">
              <a:latin typeface="Calibri"/>
              <a:cs typeface="Calibri"/>
            </a:endParaRPr>
          </a:p>
          <a:p>
            <a:pPr>
              <a:spcBef>
                <a:spcPts val="27"/>
              </a:spcBef>
            </a:pPr>
            <a:endParaRPr sz="2680">
              <a:latin typeface="Calibri"/>
              <a:cs typeface="Calibri"/>
            </a:endParaRPr>
          </a:p>
          <a:p>
            <a:pPr marL="104679"/>
            <a:r>
              <a:rPr sz="2749" b="1" dirty="0">
                <a:latin typeface="Calibri"/>
                <a:cs typeface="Calibri"/>
              </a:rPr>
              <a:t>Primary</a:t>
            </a:r>
            <a:r>
              <a:rPr sz="2749" b="1" spc="23" dirty="0">
                <a:latin typeface="Calibri"/>
                <a:cs typeface="Calibri"/>
              </a:rPr>
              <a:t> </a:t>
            </a:r>
            <a:r>
              <a:rPr sz="2749" b="1" dirty="0">
                <a:latin typeface="Calibri"/>
                <a:cs typeface="Calibri"/>
              </a:rPr>
              <a:t>Goal</a:t>
            </a:r>
            <a:r>
              <a:rPr sz="2749" dirty="0">
                <a:latin typeface="Calibri"/>
                <a:cs typeface="Calibri"/>
              </a:rPr>
              <a:t>:</a:t>
            </a:r>
            <a:r>
              <a:rPr sz="2749" spc="27" dirty="0">
                <a:latin typeface="Calibri"/>
                <a:cs typeface="Calibri"/>
              </a:rPr>
              <a:t> </a:t>
            </a:r>
            <a:r>
              <a:rPr sz="2749" dirty="0">
                <a:latin typeface="Calibri"/>
                <a:cs typeface="Calibri"/>
              </a:rPr>
              <a:t>Investigate</a:t>
            </a:r>
            <a:r>
              <a:rPr sz="2749" spc="36" dirty="0">
                <a:latin typeface="Calibri"/>
                <a:cs typeface="Calibri"/>
              </a:rPr>
              <a:t> </a:t>
            </a:r>
            <a:r>
              <a:rPr sz="2749" dirty="0">
                <a:latin typeface="Calibri"/>
                <a:cs typeface="Calibri"/>
              </a:rPr>
              <a:t>issues</a:t>
            </a:r>
            <a:r>
              <a:rPr sz="2749" spc="15" dirty="0">
                <a:latin typeface="Calibri"/>
                <a:cs typeface="Calibri"/>
              </a:rPr>
              <a:t> </a:t>
            </a:r>
            <a:r>
              <a:rPr sz="2749" dirty="0">
                <a:latin typeface="Calibri"/>
                <a:cs typeface="Calibri"/>
              </a:rPr>
              <a:t>related</a:t>
            </a:r>
            <a:r>
              <a:rPr sz="2749" spc="27" dirty="0">
                <a:latin typeface="Calibri"/>
                <a:cs typeface="Calibri"/>
              </a:rPr>
              <a:t> </a:t>
            </a:r>
            <a:r>
              <a:rPr sz="2749" dirty="0">
                <a:latin typeface="Calibri"/>
                <a:cs typeface="Calibri"/>
              </a:rPr>
              <a:t>to</a:t>
            </a:r>
            <a:r>
              <a:rPr sz="2749" spc="23" dirty="0">
                <a:latin typeface="Calibri"/>
                <a:cs typeface="Calibri"/>
              </a:rPr>
              <a:t> </a:t>
            </a:r>
            <a:r>
              <a:rPr sz="2749" dirty="0">
                <a:latin typeface="Calibri"/>
                <a:cs typeface="Calibri"/>
              </a:rPr>
              <a:t>AI</a:t>
            </a:r>
            <a:r>
              <a:rPr sz="2749" spc="7" dirty="0">
                <a:latin typeface="Calibri"/>
                <a:cs typeface="Calibri"/>
              </a:rPr>
              <a:t> </a:t>
            </a:r>
            <a:r>
              <a:rPr sz="2749" dirty="0">
                <a:latin typeface="Calibri"/>
                <a:cs typeface="Calibri"/>
              </a:rPr>
              <a:t>and</a:t>
            </a:r>
            <a:r>
              <a:rPr sz="2749" spc="27" dirty="0">
                <a:latin typeface="Calibri"/>
                <a:cs typeface="Calibri"/>
              </a:rPr>
              <a:t> </a:t>
            </a:r>
            <a:r>
              <a:rPr sz="2749" dirty="0">
                <a:latin typeface="Calibri"/>
                <a:cs typeface="Calibri"/>
              </a:rPr>
              <a:t>Academic</a:t>
            </a:r>
            <a:r>
              <a:rPr sz="2749" spc="36" dirty="0">
                <a:latin typeface="Calibri"/>
                <a:cs typeface="Calibri"/>
              </a:rPr>
              <a:t> </a:t>
            </a:r>
            <a:r>
              <a:rPr sz="2749" dirty="0">
                <a:latin typeface="Calibri"/>
                <a:cs typeface="Calibri"/>
              </a:rPr>
              <a:t>Integrity</a:t>
            </a:r>
            <a:r>
              <a:rPr sz="2749" spc="36" dirty="0">
                <a:latin typeface="Calibri"/>
                <a:cs typeface="Calibri"/>
              </a:rPr>
              <a:t> </a:t>
            </a:r>
            <a:r>
              <a:rPr sz="2749" spc="-15" dirty="0">
                <a:latin typeface="Calibri"/>
                <a:cs typeface="Calibri"/>
              </a:rPr>
              <a:t>(AI</a:t>
            </a:r>
            <a:r>
              <a:rPr sz="2680" spc="-23" baseline="25641" dirty="0">
                <a:latin typeface="Calibri"/>
                <a:cs typeface="Calibri"/>
              </a:rPr>
              <a:t>2</a:t>
            </a:r>
            <a:r>
              <a:rPr sz="2749" spc="-15" dirty="0">
                <a:latin typeface="Calibri"/>
                <a:cs typeface="Calibri"/>
              </a:rPr>
              <a:t>)</a:t>
            </a:r>
            <a:endParaRPr sz="2749">
              <a:latin typeface="Calibri"/>
              <a:cs typeface="Calibri"/>
            </a:endParaRPr>
          </a:p>
          <a:p>
            <a:pPr>
              <a:spcBef>
                <a:spcPts val="41"/>
              </a:spcBef>
            </a:pPr>
            <a:endParaRPr sz="2817">
              <a:latin typeface="Calibri"/>
              <a:cs typeface="Calibri"/>
            </a:endParaRPr>
          </a:p>
          <a:p>
            <a:pPr marL="104679"/>
            <a:r>
              <a:rPr sz="2749" b="1" dirty="0">
                <a:latin typeface="Calibri"/>
                <a:cs typeface="Calibri"/>
              </a:rPr>
              <a:t>Deliverables</a:t>
            </a:r>
            <a:r>
              <a:rPr sz="2749" b="1" spc="23" dirty="0">
                <a:latin typeface="Calibri"/>
                <a:cs typeface="Calibri"/>
              </a:rPr>
              <a:t> </a:t>
            </a:r>
            <a:r>
              <a:rPr sz="2749" b="1" spc="-15" dirty="0">
                <a:latin typeface="Calibri"/>
                <a:cs typeface="Calibri"/>
              </a:rPr>
              <a:t>include</a:t>
            </a:r>
            <a:r>
              <a:rPr sz="2749" spc="-15" dirty="0">
                <a:latin typeface="Calibri"/>
                <a:cs typeface="Calibri"/>
              </a:rPr>
              <a:t>:</a:t>
            </a:r>
            <a:endParaRPr sz="2749">
              <a:latin typeface="Calibri"/>
              <a:cs typeface="Calibri"/>
            </a:endParaRPr>
          </a:p>
          <a:p>
            <a:pPr marL="421329" indent="-317523">
              <a:buFont typeface="Arial"/>
              <a:buChar char="•"/>
              <a:tabLst>
                <a:tab pos="421329" algn="l"/>
                <a:tab pos="422205" algn="l"/>
              </a:tabLst>
            </a:pPr>
            <a:r>
              <a:rPr sz="2749" dirty="0">
                <a:latin typeface="Calibri"/>
                <a:cs typeface="Calibri"/>
              </a:rPr>
              <a:t>Recommendations</a:t>
            </a:r>
            <a:r>
              <a:rPr sz="2749" spc="48" dirty="0">
                <a:latin typeface="Calibri"/>
                <a:cs typeface="Calibri"/>
              </a:rPr>
              <a:t> </a:t>
            </a:r>
            <a:r>
              <a:rPr sz="2749" dirty="0">
                <a:latin typeface="Calibri"/>
                <a:cs typeface="Calibri"/>
              </a:rPr>
              <a:t>for</a:t>
            </a:r>
            <a:r>
              <a:rPr sz="2749" spc="56" dirty="0">
                <a:latin typeface="Calibri"/>
                <a:cs typeface="Calibri"/>
              </a:rPr>
              <a:t> </a:t>
            </a:r>
            <a:r>
              <a:rPr sz="2749" dirty="0">
                <a:latin typeface="Calibri"/>
                <a:cs typeface="Calibri"/>
              </a:rPr>
              <a:t>Academic</a:t>
            </a:r>
            <a:r>
              <a:rPr sz="2749" spc="65" dirty="0">
                <a:latin typeface="Calibri"/>
                <a:cs typeface="Calibri"/>
              </a:rPr>
              <a:t> </a:t>
            </a:r>
            <a:r>
              <a:rPr sz="2749" dirty="0">
                <a:latin typeface="Calibri"/>
                <a:cs typeface="Calibri"/>
              </a:rPr>
              <a:t>Integrity</a:t>
            </a:r>
            <a:r>
              <a:rPr sz="2749" spc="69" dirty="0">
                <a:latin typeface="Calibri"/>
                <a:cs typeface="Calibri"/>
              </a:rPr>
              <a:t> </a:t>
            </a:r>
            <a:r>
              <a:rPr sz="2749" dirty="0">
                <a:latin typeface="Calibri"/>
                <a:cs typeface="Calibri"/>
              </a:rPr>
              <a:t>definitions,</a:t>
            </a:r>
            <a:r>
              <a:rPr sz="2749" spc="48" dirty="0">
                <a:latin typeface="Calibri"/>
                <a:cs typeface="Calibri"/>
              </a:rPr>
              <a:t> </a:t>
            </a:r>
            <a:r>
              <a:rPr sz="2749" dirty="0">
                <a:latin typeface="Calibri"/>
                <a:cs typeface="Calibri"/>
              </a:rPr>
              <a:t>policies</a:t>
            </a:r>
            <a:r>
              <a:rPr sz="2749" spc="48" dirty="0">
                <a:latin typeface="Calibri"/>
                <a:cs typeface="Calibri"/>
              </a:rPr>
              <a:t> </a:t>
            </a:r>
            <a:r>
              <a:rPr sz="2749" dirty="0">
                <a:latin typeface="Calibri"/>
                <a:cs typeface="Calibri"/>
              </a:rPr>
              <a:t>and</a:t>
            </a:r>
            <a:r>
              <a:rPr sz="2749" spc="65" dirty="0">
                <a:latin typeface="Calibri"/>
                <a:cs typeface="Calibri"/>
              </a:rPr>
              <a:t> </a:t>
            </a:r>
            <a:r>
              <a:rPr sz="2749" spc="-15" dirty="0">
                <a:latin typeface="Calibri"/>
                <a:cs typeface="Calibri"/>
              </a:rPr>
              <a:t>procedures.</a:t>
            </a:r>
            <a:endParaRPr sz="2749">
              <a:latin typeface="Calibri"/>
              <a:cs typeface="Calibri"/>
            </a:endParaRPr>
          </a:p>
          <a:p>
            <a:pPr marL="421329" indent="-317523">
              <a:buFont typeface="Arial"/>
              <a:buChar char="•"/>
              <a:tabLst>
                <a:tab pos="421329" algn="l"/>
                <a:tab pos="422205" algn="l"/>
              </a:tabLst>
            </a:pPr>
            <a:r>
              <a:rPr sz="2749" dirty="0">
                <a:latin typeface="Calibri"/>
                <a:cs typeface="Calibri"/>
              </a:rPr>
              <a:t>Guidance</a:t>
            </a:r>
            <a:r>
              <a:rPr sz="2749" spc="36" dirty="0">
                <a:latin typeface="Calibri"/>
                <a:cs typeface="Calibri"/>
              </a:rPr>
              <a:t> </a:t>
            </a:r>
            <a:r>
              <a:rPr sz="2749" dirty="0">
                <a:latin typeface="Calibri"/>
                <a:cs typeface="Calibri"/>
              </a:rPr>
              <a:t>for</a:t>
            </a:r>
            <a:r>
              <a:rPr sz="2749" spc="48" dirty="0">
                <a:latin typeface="Calibri"/>
                <a:cs typeface="Calibri"/>
              </a:rPr>
              <a:t> </a:t>
            </a:r>
            <a:r>
              <a:rPr sz="2749" dirty="0">
                <a:latin typeface="Calibri"/>
                <a:cs typeface="Calibri"/>
              </a:rPr>
              <a:t>the</a:t>
            </a:r>
            <a:r>
              <a:rPr sz="2749" spc="56" dirty="0">
                <a:latin typeface="Calibri"/>
                <a:cs typeface="Calibri"/>
              </a:rPr>
              <a:t> </a:t>
            </a:r>
            <a:r>
              <a:rPr sz="2749" dirty="0">
                <a:latin typeface="Calibri"/>
                <a:cs typeface="Calibri"/>
              </a:rPr>
              <a:t>design</a:t>
            </a:r>
            <a:r>
              <a:rPr sz="2749" spc="48" dirty="0">
                <a:latin typeface="Calibri"/>
                <a:cs typeface="Calibri"/>
              </a:rPr>
              <a:t> </a:t>
            </a:r>
            <a:r>
              <a:rPr sz="2749" dirty="0">
                <a:latin typeface="Calibri"/>
                <a:cs typeface="Calibri"/>
              </a:rPr>
              <a:t>of</a:t>
            </a:r>
            <a:r>
              <a:rPr sz="2749" spc="41" dirty="0">
                <a:latin typeface="Calibri"/>
                <a:cs typeface="Calibri"/>
              </a:rPr>
              <a:t> </a:t>
            </a:r>
            <a:r>
              <a:rPr sz="2749" dirty="0">
                <a:latin typeface="Calibri"/>
                <a:cs typeface="Calibri"/>
              </a:rPr>
              <a:t>assignments</a:t>
            </a:r>
            <a:r>
              <a:rPr sz="2749" spc="48" dirty="0">
                <a:latin typeface="Calibri"/>
                <a:cs typeface="Calibri"/>
              </a:rPr>
              <a:t> </a:t>
            </a:r>
            <a:r>
              <a:rPr sz="2749" dirty="0">
                <a:latin typeface="Calibri"/>
                <a:cs typeface="Calibri"/>
              </a:rPr>
              <a:t>and</a:t>
            </a:r>
            <a:r>
              <a:rPr sz="2749" spc="48" dirty="0">
                <a:latin typeface="Calibri"/>
                <a:cs typeface="Calibri"/>
              </a:rPr>
              <a:t> </a:t>
            </a:r>
            <a:r>
              <a:rPr sz="2749" spc="-15" dirty="0">
                <a:latin typeface="Calibri"/>
                <a:cs typeface="Calibri"/>
              </a:rPr>
              <a:t>assessments.</a:t>
            </a:r>
            <a:endParaRPr sz="2749">
              <a:latin typeface="Calibri"/>
              <a:cs typeface="Calibri"/>
            </a:endParaRPr>
          </a:p>
          <a:p>
            <a:pPr marL="421329" indent="-317523">
              <a:buFont typeface="Arial"/>
              <a:buChar char="•"/>
              <a:tabLst>
                <a:tab pos="421329" algn="l"/>
                <a:tab pos="422205" algn="l"/>
              </a:tabLst>
            </a:pPr>
            <a:r>
              <a:rPr sz="2749" dirty="0">
                <a:latin typeface="Calibri"/>
                <a:cs typeface="Calibri"/>
              </a:rPr>
              <a:t>Faculty</a:t>
            </a:r>
            <a:r>
              <a:rPr sz="2749" spc="56" dirty="0">
                <a:latin typeface="Calibri"/>
                <a:cs typeface="Calibri"/>
              </a:rPr>
              <a:t> </a:t>
            </a:r>
            <a:r>
              <a:rPr sz="2749" dirty="0">
                <a:latin typeface="Calibri"/>
                <a:cs typeface="Calibri"/>
              </a:rPr>
              <a:t>Development</a:t>
            </a:r>
            <a:r>
              <a:rPr sz="2749" spc="48" dirty="0">
                <a:latin typeface="Calibri"/>
                <a:cs typeface="Calibri"/>
              </a:rPr>
              <a:t> </a:t>
            </a:r>
            <a:r>
              <a:rPr sz="2749" spc="-15" dirty="0">
                <a:latin typeface="Calibri"/>
                <a:cs typeface="Calibri"/>
              </a:rPr>
              <a:t>resources</a:t>
            </a:r>
            <a:endParaRPr sz="2749">
              <a:latin typeface="Calibri"/>
              <a:cs typeface="Calibri"/>
            </a:endParaRPr>
          </a:p>
          <a:p>
            <a:pPr>
              <a:spcBef>
                <a:spcPts val="27"/>
              </a:spcBef>
            </a:pPr>
            <a:endParaRPr sz="2680">
              <a:latin typeface="Calibri"/>
              <a:cs typeface="Calibri"/>
            </a:endParaRPr>
          </a:p>
          <a:p>
            <a:pPr marL="104679"/>
            <a:r>
              <a:rPr sz="2749" dirty="0">
                <a:latin typeface="Calibri"/>
                <a:cs typeface="Calibri"/>
              </a:rPr>
              <a:t>*</a:t>
            </a:r>
            <a:r>
              <a:rPr sz="2749" spc="27" dirty="0">
                <a:latin typeface="Calibri"/>
                <a:cs typeface="Calibri"/>
              </a:rPr>
              <a:t> </a:t>
            </a:r>
            <a:r>
              <a:rPr sz="2749" dirty="0">
                <a:latin typeface="Calibri"/>
                <a:cs typeface="Calibri"/>
              </a:rPr>
              <a:t>Working</a:t>
            </a:r>
            <a:r>
              <a:rPr sz="2749" spc="23" dirty="0">
                <a:latin typeface="Calibri"/>
                <a:cs typeface="Calibri"/>
              </a:rPr>
              <a:t> </a:t>
            </a:r>
            <a:r>
              <a:rPr sz="2749" dirty="0">
                <a:latin typeface="Calibri"/>
                <a:cs typeface="Calibri"/>
              </a:rPr>
              <a:t>Group</a:t>
            </a:r>
            <a:r>
              <a:rPr sz="2749" spc="23" dirty="0">
                <a:latin typeface="Calibri"/>
                <a:cs typeface="Calibri"/>
              </a:rPr>
              <a:t> </a:t>
            </a:r>
            <a:r>
              <a:rPr sz="2749" dirty="0">
                <a:latin typeface="Calibri"/>
                <a:cs typeface="Calibri"/>
              </a:rPr>
              <a:t>charge</a:t>
            </a:r>
            <a:r>
              <a:rPr sz="2749" spc="27" dirty="0">
                <a:latin typeface="Calibri"/>
                <a:cs typeface="Calibri"/>
              </a:rPr>
              <a:t> </a:t>
            </a:r>
            <a:r>
              <a:rPr sz="2749" dirty="0">
                <a:latin typeface="Calibri"/>
                <a:cs typeface="Calibri"/>
              </a:rPr>
              <a:t>written</a:t>
            </a:r>
            <a:r>
              <a:rPr sz="2749" spc="23" dirty="0">
                <a:latin typeface="Calibri"/>
                <a:cs typeface="Calibri"/>
              </a:rPr>
              <a:t> </a:t>
            </a:r>
            <a:r>
              <a:rPr sz="2749" dirty="0">
                <a:latin typeface="Calibri"/>
                <a:cs typeface="Calibri"/>
              </a:rPr>
              <a:t>by</a:t>
            </a:r>
            <a:r>
              <a:rPr sz="2749" spc="27" dirty="0">
                <a:latin typeface="Calibri"/>
                <a:cs typeface="Calibri"/>
              </a:rPr>
              <a:t> </a:t>
            </a:r>
            <a:r>
              <a:rPr sz="2749" dirty="0">
                <a:latin typeface="Calibri"/>
                <a:cs typeface="Calibri"/>
              </a:rPr>
              <a:t>GPT3-based</a:t>
            </a:r>
            <a:r>
              <a:rPr sz="2749" spc="23" dirty="0">
                <a:latin typeface="Calibri"/>
                <a:cs typeface="Calibri"/>
              </a:rPr>
              <a:t> </a:t>
            </a:r>
            <a:r>
              <a:rPr sz="2749" dirty="0">
                <a:latin typeface="Calibri"/>
                <a:cs typeface="Calibri"/>
              </a:rPr>
              <a:t>writing</a:t>
            </a:r>
            <a:r>
              <a:rPr sz="2749" spc="23" dirty="0">
                <a:latin typeface="Calibri"/>
                <a:cs typeface="Calibri"/>
              </a:rPr>
              <a:t> </a:t>
            </a:r>
            <a:r>
              <a:rPr sz="2749" spc="-27" dirty="0">
                <a:latin typeface="Calibri"/>
                <a:cs typeface="Calibri"/>
              </a:rPr>
              <a:t>tool</a:t>
            </a:r>
            <a:endParaRPr sz="2749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5521" y="1237696"/>
            <a:ext cx="11790420" cy="694189"/>
          </a:xfrm>
          <a:prstGeom prst="rect">
            <a:avLst/>
          </a:prstGeom>
        </p:spPr>
        <p:txBody>
          <a:bodyPr vert="horz" wrap="square" lIns="0" tIns="17445" rIns="0" bIns="0" rtlCol="0">
            <a:spAutoFit/>
          </a:bodyPr>
          <a:lstStyle/>
          <a:p>
            <a:pPr marL="1339880">
              <a:spcBef>
                <a:spcPts val="139"/>
              </a:spcBef>
            </a:pPr>
            <a:r>
              <a:rPr dirty="0"/>
              <a:t>AI</a:t>
            </a:r>
            <a:r>
              <a:rPr spc="15" dirty="0"/>
              <a:t> </a:t>
            </a:r>
            <a:r>
              <a:rPr dirty="0"/>
              <a:t>Writing</a:t>
            </a:r>
            <a:r>
              <a:rPr spc="36" dirty="0"/>
              <a:t> </a:t>
            </a:r>
            <a:r>
              <a:rPr spc="-15" dirty="0"/>
              <a:t>Membership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46233" y="2514600"/>
            <a:ext cx="9625217" cy="4965124"/>
          </a:xfrm>
          <a:prstGeom prst="rect">
            <a:avLst/>
          </a:prstGeom>
        </p:spPr>
        <p:txBody>
          <a:bodyPr vert="horz" wrap="square" lIns="0" tIns="17445" rIns="0" bIns="0" rtlCol="0">
            <a:spAutoFit/>
          </a:bodyPr>
          <a:lstStyle/>
          <a:p>
            <a:pPr marL="397777" indent="-381203">
              <a:spcBef>
                <a:spcPts val="139"/>
              </a:spcBef>
              <a:buFont typeface="Arial"/>
              <a:buChar char="•"/>
              <a:tabLst>
                <a:tab pos="397777" algn="l"/>
                <a:tab pos="398649" algn="l"/>
              </a:tabLst>
            </a:pPr>
            <a:r>
              <a:rPr b="1" dirty="0">
                <a:latin typeface="Calibri"/>
                <a:cs typeface="Calibri"/>
              </a:rPr>
              <a:t>Chris</a:t>
            </a:r>
            <a:r>
              <a:rPr b="1" spc="23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Millet</a:t>
            </a:r>
            <a:r>
              <a:rPr dirty="0">
                <a:latin typeface="Calibri"/>
                <a:cs typeface="Calibri"/>
              </a:rPr>
              <a:t>,</a:t>
            </a:r>
            <a:r>
              <a:rPr spc="23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World</a:t>
            </a:r>
            <a:r>
              <a:rPr spc="27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Campus</a:t>
            </a:r>
            <a:r>
              <a:rPr spc="36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(co-</a:t>
            </a:r>
            <a:r>
              <a:rPr spc="-15" dirty="0">
                <a:latin typeface="Calibri"/>
                <a:cs typeface="Calibri"/>
              </a:rPr>
              <a:t>chair)</a:t>
            </a:r>
            <a:endParaRPr dirty="0">
              <a:latin typeface="Calibri"/>
              <a:cs typeface="Calibri"/>
            </a:endParaRPr>
          </a:p>
          <a:p>
            <a:pPr marL="397777" indent="-381203">
              <a:spcBef>
                <a:spcPts val="23"/>
              </a:spcBef>
              <a:buFont typeface="Arial"/>
              <a:buChar char="•"/>
              <a:tabLst>
                <a:tab pos="397777" algn="l"/>
                <a:tab pos="398649" algn="l"/>
              </a:tabLst>
            </a:pPr>
            <a:r>
              <a:rPr b="1" dirty="0">
                <a:latin typeface="Calibri"/>
                <a:cs typeface="Calibri"/>
              </a:rPr>
              <a:t>Wendy</a:t>
            </a:r>
            <a:r>
              <a:rPr b="1" spc="36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Mahan</a:t>
            </a:r>
            <a:r>
              <a:rPr dirty="0">
                <a:latin typeface="Calibri"/>
                <a:cs typeface="Calibri"/>
              </a:rPr>
              <a:t>,</a:t>
            </a:r>
            <a:r>
              <a:rPr spc="27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Liberal</a:t>
            </a:r>
            <a:r>
              <a:rPr spc="23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Arts</a:t>
            </a:r>
            <a:r>
              <a:rPr spc="41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(co-</a:t>
            </a:r>
            <a:r>
              <a:rPr spc="-15" dirty="0">
                <a:latin typeface="Calibri"/>
                <a:cs typeface="Calibri"/>
              </a:rPr>
              <a:t>chair)</a:t>
            </a:r>
            <a:endParaRPr dirty="0">
              <a:latin typeface="Calibri"/>
              <a:cs typeface="Calibri"/>
            </a:endParaRPr>
          </a:p>
          <a:p>
            <a:pPr marL="397777" indent="-381203">
              <a:lnSpc>
                <a:spcPts val="2600"/>
              </a:lnSpc>
              <a:spcBef>
                <a:spcPts val="110"/>
              </a:spcBef>
              <a:buFont typeface="Arial"/>
              <a:buChar char="•"/>
              <a:tabLst>
                <a:tab pos="397777" algn="l"/>
                <a:tab pos="398649" algn="l"/>
              </a:tabLst>
            </a:pPr>
            <a:r>
              <a:rPr b="1" dirty="0">
                <a:latin typeface="Calibri"/>
                <a:cs typeface="Calibri"/>
              </a:rPr>
              <a:t>Andrew</a:t>
            </a:r>
            <a:r>
              <a:rPr b="1" spc="7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Peck</a:t>
            </a:r>
            <a:r>
              <a:rPr dirty="0">
                <a:latin typeface="Calibri"/>
                <a:cs typeface="Calibri"/>
              </a:rPr>
              <a:t>, Professor</a:t>
            </a:r>
            <a:r>
              <a:rPr spc="7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of </a:t>
            </a:r>
            <a:r>
              <a:rPr spc="-15" dirty="0">
                <a:latin typeface="Calibri"/>
                <a:cs typeface="Calibri"/>
              </a:rPr>
              <a:t>Psychology,</a:t>
            </a:r>
            <a:r>
              <a:rPr dirty="0">
                <a:latin typeface="Calibri"/>
                <a:cs typeface="Calibri"/>
              </a:rPr>
              <a:t> Assoc.</a:t>
            </a:r>
            <a:r>
              <a:rPr spc="-7" dirty="0">
                <a:latin typeface="Calibri"/>
                <a:cs typeface="Calibri"/>
              </a:rPr>
              <a:t> </a:t>
            </a:r>
            <a:r>
              <a:rPr spc="-27" dirty="0">
                <a:latin typeface="Calibri"/>
                <a:cs typeface="Calibri"/>
              </a:rPr>
              <a:t>Dir.</a:t>
            </a:r>
            <a:r>
              <a:rPr spc="-7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Of Undergraduate</a:t>
            </a:r>
            <a:r>
              <a:rPr spc="23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Studies</a:t>
            </a:r>
            <a:endParaRPr dirty="0">
              <a:latin typeface="Calibri"/>
              <a:cs typeface="Calibri"/>
            </a:endParaRPr>
          </a:p>
          <a:p>
            <a:pPr marL="397777" indent="-381203">
              <a:lnSpc>
                <a:spcPts val="2600"/>
              </a:lnSpc>
              <a:buFont typeface="Arial"/>
              <a:buChar char="•"/>
              <a:tabLst>
                <a:tab pos="397777" algn="l"/>
                <a:tab pos="398649" algn="l"/>
              </a:tabLst>
            </a:pPr>
            <a:r>
              <a:rPr b="1" dirty="0">
                <a:latin typeface="Calibri"/>
                <a:cs typeface="Calibri"/>
              </a:rPr>
              <a:t>Beth</a:t>
            </a:r>
            <a:r>
              <a:rPr b="1" spc="1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Parfitt</a:t>
            </a:r>
            <a:r>
              <a:rPr dirty="0">
                <a:latin typeface="Calibri"/>
                <a:cs typeface="Calibri"/>
              </a:rPr>
              <a:t>,</a:t>
            </a:r>
            <a:r>
              <a:rPr spc="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Assoc.</a:t>
            </a:r>
            <a:r>
              <a:rPr spc="7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Prof.</a:t>
            </a:r>
            <a:r>
              <a:rPr spc="7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English,</a:t>
            </a:r>
            <a:r>
              <a:rPr spc="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Scholar</a:t>
            </a:r>
            <a:r>
              <a:rPr spc="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in</a:t>
            </a:r>
            <a:r>
              <a:rPr spc="23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Residence</a:t>
            </a:r>
            <a:r>
              <a:rPr spc="27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at</a:t>
            </a:r>
            <a:r>
              <a:rPr spc="23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Penn</a:t>
            </a:r>
            <a:r>
              <a:rPr spc="23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State</a:t>
            </a:r>
            <a:r>
              <a:rPr spc="27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Learning</a:t>
            </a:r>
            <a:endParaRPr dirty="0">
              <a:latin typeface="Calibri"/>
              <a:cs typeface="Calibri"/>
            </a:endParaRPr>
          </a:p>
          <a:p>
            <a:pPr marL="397777" indent="-381203">
              <a:spcBef>
                <a:spcPts val="15"/>
              </a:spcBef>
              <a:buFont typeface="Arial"/>
              <a:buChar char="•"/>
              <a:tabLst>
                <a:tab pos="397777" algn="l"/>
                <a:tab pos="398649" algn="l"/>
              </a:tabLst>
            </a:pPr>
            <a:r>
              <a:rPr b="1" dirty="0">
                <a:latin typeface="Calibri"/>
                <a:cs typeface="Calibri"/>
              </a:rPr>
              <a:t>Karen</a:t>
            </a:r>
            <a:r>
              <a:rPr b="1" spc="27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Feldbaum</a:t>
            </a:r>
            <a:r>
              <a:rPr dirty="0">
                <a:latin typeface="Calibri"/>
                <a:cs typeface="Calibri"/>
              </a:rPr>
              <a:t>,</a:t>
            </a:r>
            <a:r>
              <a:rPr spc="36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Assoc.</a:t>
            </a:r>
            <a:r>
              <a:rPr spc="27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Director</a:t>
            </a:r>
            <a:r>
              <a:rPr spc="41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of</a:t>
            </a:r>
            <a:r>
              <a:rPr spc="36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Judicial</a:t>
            </a:r>
            <a:r>
              <a:rPr spc="41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Affairs</a:t>
            </a:r>
            <a:endParaRPr dirty="0">
              <a:latin typeface="Calibri"/>
              <a:cs typeface="Calibri"/>
            </a:endParaRPr>
          </a:p>
          <a:p>
            <a:pPr marL="397777" indent="-381203">
              <a:spcBef>
                <a:spcPts val="110"/>
              </a:spcBef>
              <a:buFont typeface="Arial"/>
              <a:buChar char="•"/>
              <a:tabLst>
                <a:tab pos="397777" algn="l"/>
                <a:tab pos="398649" algn="l"/>
              </a:tabLst>
            </a:pPr>
            <a:r>
              <a:rPr b="1" dirty="0">
                <a:latin typeface="Calibri"/>
                <a:cs typeface="Calibri"/>
              </a:rPr>
              <a:t>Shayam Sundar, </a:t>
            </a:r>
            <a:r>
              <a:rPr spc="-15" dirty="0">
                <a:latin typeface="Calibri"/>
                <a:cs typeface="Calibri"/>
              </a:rPr>
              <a:t>Director,</a:t>
            </a:r>
            <a:r>
              <a:rPr spc="-7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Center for</a:t>
            </a:r>
            <a:r>
              <a:rPr spc="-7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Socially</a:t>
            </a:r>
            <a:r>
              <a:rPr spc="-7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Responsible</a:t>
            </a:r>
            <a:r>
              <a:rPr spc="7" dirty="0">
                <a:latin typeface="Calibri"/>
                <a:cs typeface="Calibri"/>
              </a:rPr>
              <a:t> </a:t>
            </a:r>
            <a:r>
              <a:rPr spc="-36" dirty="0">
                <a:latin typeface="Calibri"/>
                <a:cs typeface="Calibri"/>
              </a:rPr>
              <a:t>AI</a:t>
            </a:r>
            <a:endParaRPr dirty="0">
              <a:latin typeface="Calibri"/>
              <a:cs typeface="Calibri"/>
            </a:endParaRPr>
          </a:p>
          <a:p>
            <a:pPr marL="397777" indent="-381203">
              <a:lnSpc>
                <a:spcPts val="2600"/>
              </a:lnSpc>
              <a:spcBef>
                <a:spcPts val="23"/>
              </a:spcBef>
              <a:buFont typeface="Arial"/>
              <a:buChar char="•"/>
              <a:tabLst>
                <a:tab pos="397777" algn="l"/>
                <a:tab pos="398649" algn="l"/>
              </a:tabLst>
            </a:pPr>
            <a:r>
              <a:rPr b="1" dirty="0">
                <a:latin typeface="Calibri"/>
                <a:cs typeface="Calibri"/>
              </a:rPr>
              <a:t>Stuart</a:t>
            </a:r>
            <a:r>
              <a:rPr b="1" spc="23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Selber</a:t>
            </a:r>
            <a:r>
              <a:rPr dirty="0">
                <a:latin typeface="Calibri"/>
                <a:cs typeface="Calibri"/>
              </a:rPr>
              <a:t>,</a:t>
            </a:r>
            <a:r>
              <a:rPr spc="36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Professor</a:t>
            </a:r>
            <a:r>
              <a:rPr spc="41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of</a:t>
            </a:r>
            <a:r>
              <a:rPr spc="36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English</a:t>
            </a:r>
            <a:endParaRPr dirty="0">
              <a:latin typeface="Calibri"/>
              <a:cs typeface="Calibri"/>
            </a:endParaRPr>
          </a:p>
          <a:p>
            <a:pPr marL="397777" indent="-381203">
              <a:lnSpc>
                <a:spcPts val="2600"/>
              </a:lnSpc>
              <a:buFont typeface="Arial"/>
              <a:buChar char="•"/>
              <a:tabLst>
                <a:tab pos="397777" algn="l"/>
                <a:tab pos="398649" algn="l"/>
              </a:tabLst>
            </a:pPr>
            <a:r>
              <a:rPr b="1" dirty="0">
                <a:latin typeface="Calibri"/>
                <a:cs typeface="Calibri"/>
              </a:rPr>
              <a:t>Russel</a:t>
            </a:r>
            <a:r>
              <a:rPr b="1" spc="1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Harrison</a:t>
            </a:r>
            <a:r>
              <a:rPr dirty="0">
                <a:latin typeface="Calibri"/>
                <a:cs typeface="Calibri"/>
              </a:rPr>
              <a:t>,</a:t>
            </a:r>
            <a:r>
              <a:rPr spc="23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Student</a:t>
            </a:r>
            <a:r>
              <a:rPr spc="27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&amp;</a:t>
            </a:r>
            <a:r>
              <a:rPr spc="27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Penn</a:t>
            </a:r>
            <a:r>
              <a:rPr spc="36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State</a:t>
            </a:r>
            <a:r>
              <a:rPr spc="36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Learning</a:t>
            </a:r>
            <a:r>
              <a:rPr spc="23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Writing</a:t>
            </a:r>
            <a:r>
              <a:rPr spc="23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Center</a:t>
            </a:r>
            <a:r>
              <a:rPr spc="36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staff</a:t>
            </a:r>
            <a:endParaRPr dirty="0">
              <a:latin typeface="Calibri"/>
              <a:cs typeface="Calibri"/>
            </a:endParaRPr>
          </a:p>
          <a:p>
            <a:pPr marL="397777" indent="-381203">
              <a:spcBef>
                <a:spcPts val="110"/>
              </a:spcBef>
              <a:buFont typeface="Arial"/>
              <a:buChar char="•"/>
              <a:tabLst>
                <a:tab pos="397777" algn="l"/>
                <a:tab pos="398649" algn="l"/>
              </a:tabLst>
            </a:pPr>
            <a:r>
              <a:rPr b="1" dirty="0">
                <a:latin typeface="Calibri"/>
                <a:cs typeface="Calibri"/>
              </a:rPr>
              <a:t>Kristen</a:t>
            </a:r>
            <a:r>
              <a:rPr b="1" spc="48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Camplese</a:t>
            </a:r>
            <a:r>
              <a:rPr dirty="0">
                <a:latin typeface="Calibri"/>
                <a:cs typeface="Calibri"/>
              </a:rPr>
              <a:t>,</a:t>
            </a:r>
            <a:r>
              <a:rPr spc="41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Instructional</a:t>
            </a:r>
            <a:r>
              <a:rPr spc="36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Design,</a:t>
            </a:r>
            <a:r>
              <a:rPr spc="41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College</a:t>
            </a:r>
            <a:r>
              <a:rPr spc="6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of</a:t>
            </a:r>
            <a:r>
              <a:rPr spc="41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Business</a:t>
            </a:r>
            <a:endParaRPr dirty="0">
              <a:latin typeface="Calibri"/>
              <a:cs typeface="Calibri"/>
            </a:endParaRPr>
          </a:p>
          <a:p>
            <a:pPr marL="397777" indent="-381203">
              <a:lnSpc>
                <a:spcPts val="2600"/>
              </a:lnSpc>
              <a:spcBef>
                <a:spcPts val="23"/>
              </a:spcBef>
              <a:buFont typeface="Arial"/>
              <a:buChar char="•"/>
              <a:tabLst>
                <a:tab pos="397777" algn="l"/>
                <a:tab pos="398649" algn="l"/>
              </a:tabLst>
            </a:pPr>
            <a:r>
              <a:rPr b="1" dirty="0">
                <a:latin typeface="Calibri"/>
                <a:cs typeface="Calibri"/>
              </a:rPr>
              <a:t>Michelle </a:t>
            </a:r>
            <a:r>
              <a:rPr b="1" spc="-15" dirty="0">
                <a:latin typeface="Calibri"/>
                <a:cs typeface="Calibri"/>
              </a:rPr>
              <a:t>Baker,</a:t>
            </a:r>
            <a:r>
              <a:rPr b="1" spc="7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Asst. </a:t>
            </a:r>
            <a:r>
              <a:rPr spc="-15" dirty="0">
                <a:latin typeface="Calibri"/>
                <a:cs typeface="Calibri"/>
              </a:rPr>
              <a:t>Professor,</a:t>
            </a:r>
            <a:r>
              <a:rPr spc="7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Director</a:t>
            </a:r>
            <a:r>
              <a:rPr spc="7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of</a:t>
            </a:r>
            <a:r>
              <a:rPr spc="7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eLearning</a:t>
            </a:r>
            <a:r>
              <a:rPr spc="7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Initiatives</a:t>
            </a:r>
            <a:endParaRPr dirty="0">
              <a:latin typeface="Calibri"/>
              <a:cs typeface="Calibri"/>
            </a:endParaRPr>
          </a:p>
          <a:p>
            <a:pPr marL="397777" indent="-381203">
              <a:lnSpc>
                <a:spcPts val="2600"/>
              </a:lnSpc>
              <a:buFont typeface="Arial"/>
              <a:buChar char="•"/>
              <a:tabLst>
                <a:tab pos="397777" algn="l"/>
                <a:tab pos="398649" algn="l"/>
              </a:tabLst>
            </a:pPr>
            <a:r>
              <a:rPr b="1" dirty="0">
                <a:latin typeface="Calibri"/>
                <a:cs typeface="Calibri"/>
              </a:rPr>
              <a:t>Kenneth</a:t>
            </a:r>
            <a:r>
              <a:rPr b="1" spc="23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Huang</a:t>
            </a:r>
            <a:r>
              <a:rPr dirty="0">
                <a:latin typeface="Calibri"/>
                <a:cs typeface="Calibri"/>
              </a:rPr>
              <a:t>,</a:t>
            </a:r>
            <a:r>
              <a:rPr spc="23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Asst.</a:t>
            </a:r>
            <a:r>
              <a:rPr spc="15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Professor,</a:t>
            </a:r>
            <a:r>
              <a:rPr spc="23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College</a:t>
            </a:r>
            <a:r>
              <a:rPr spc="36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of</a:t>
            </a:r>
            <a:r>
              <a:rPr spc="23" dirty="0">
                <a:latin typeface="Calibri"/>
                <a:cs typeface="Calibri"/>
              </a:rPr>
              <a:t> </a:t>
            </a:r>
            <a:r>
              <a:rPr spc="-36" dirty="0">
                <a:latin typeface="Calibri"/>
                <a:cs typeface="Calibri"/>
              </a:rPr>
              <a:t>IST</a:t>
            </a:r>
            <a:endParaRPr dirty="0">
              <a:latin typeface="Calibri"/>
              <a:cs typeface="Calibri"/>
            </a:endParaRPr>
          </a:p>
          <a:p>
            <a:pPr marL="397777" indent="-381203">
              <a:spcBef>
                <a:spcPts val="110"/>
              </a:spcBef>
              <a:buFont typeface="Arial"/>
              <a:buChar char="•"/>
              <a:tabLst>
                <a:tab pos="397777" algn="l"/>
                <a:tab pos="398649" algn="l"/>
              </a:tabLst>
            </a:pPr>
            <a:r>
              <a:rPr b="1" dirty="0">
                <a:latin typeface="Calibri"/>
                <a:cs typeface="Calibri"/>
              </a:rPr>
              <a:t>Lisa</a:t>
            </a:r>
            <a:r>
              <a:rPr b="1" spc="36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Lenze</a:t>
            </a:r>
            <a:r>
              <a:rPr dirty="0">
                <a:latin typeface="Calibri"/>
                <a:cs typeface="Calibri"/>
              </a:rPr>
              <a:t>,</a:t>
            </a:r>
            <a:r>
              <a:rPr spc="36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Director</a:t>
            </a:r>
            <a:r>
              <a:rPr spc="41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of</a:t>
            </a:r>
            <a:r>
              <a:rPr spc="36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Learning</a:t>
            </a:r>
            <a:r>
              <a:rPr spc="36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Design,</a:t>
            </a:r>
            <a:r>
              <a:rPr spc="36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College</a:t>
            </a:r>
            <a:r>
              <a:rPr spc="48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of</a:t>
            </a:r>
            <a:r>
              <a:rPr spc="36" dirty="0">
                <a:latin typeface="Calibri"/>
                <a:cs typeface="Calibri"/>
              </a:rPr>
              <a:t> </a:t>
            </a:r>
            <a:r>
              <a:rPr spc="-36" dirty="0">
                <a:latin typeface="Calibri"/>
                <a:cs typeface="Calibri"/>
              </a:rPr>
              <a:t>IST</a:t>
            </a:r>
            <a:endParaRPr dirty="0">
              <a:latin typeface="Calibri"/>
              <a:cs typeface="Calibri"/>
            </a:endParaRPr>
          </a:p>
          <a:p>
            <a:pPr marL="397777" indent="-381203">
              <a:lnSpc>
                <a:spcPts val="2600"/>
              </a:lnSpc>
              <a:spcBef>
                <a:spcPts val="15"/>
              </a:spcBef>
              <a:buFont typeface="Arial"/>
              <a:buChar char="•"/>
              <a:tabLst>
                <a:tab pos="397777" algn="l"/>
                <a:tab pos="398649" algn="l"/>
              </a:tabLst>
            </a:pPr>
            <a:r>
              <a:rPr b="1" dirty="0">
                <a:latin typeface="Calibri"/>
                <a:cs typeface="Calibri"/>
              </a:rPr>
              <a:t>Stevie</a:t>
            </a:r>
            <a:r>
              <a:rPr b="1" spc="27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Rocco</a:t>
            </a:r>
            <a:r>
              <a:rPr dirty="0">
                <a:latin typeface="Calibri"/>
                <a:cs typeface="Calibri"/>
              </a:rPr>
              <a:t>,</a:t>
            </a:r>
            <a:r>
              <a:rPr spc="27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Director</a:t>
            </a:r>
            <a:r>
              <a:rPr spc="36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of</a:t>
            </a:r>
            <a:r>
              <a:rPr spc="27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Learning</a:t>
            </a:r>
            <a:r>
              <a:rPr spc="27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Design,</a:t>
            </a:r>
            <a:r>
              <a:rPr spc="27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College</a:t>
            </a:r>
            <a:r>
              <a:rPr spc="41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of</a:t>
            </a:r>
            <a:r>
              <a:rPr spc="27" dirty="0">
                <a:latin typeface="Calibri"/>
                <a:cs typeface="Calibri"/>
              </a:rPr>
              <a:t> </a:t>
            </a:r>
            <a:r>
              <a:rPr spc="-36" dirty="0">
                <a:latin typeface="Calibri"/>
                <a:cs typeface="Calibri"/>
              </a:rPr>
              <a:t>EMS</a:t>
            </a:r>
            <a:endParaRPr dirty="0">
              <a:latin typeface="Calibri"/>
              <a:cs typeface="Calibri"/>
            </a:endParaRPr>
          </a:p>
          <a:p>
            <a:pPr marL="397777" indent="-381203">
              <a:lnSpc>
                <a:spcPts val="2600"/>
              </a:lnSpc>
              <a:buFont typeface="Arial"/>
              <a:buChar char="•"/>
              <a:tabLst>
                <a:tab pos="397777" algn="l"/>
                <a:tab pos="398649" algn="l"/>
              </a:tabLst>
            </a:pPr>
            <a:r>
              <a:rPr b="1" dirty="0">
                <a:latin typeface="Calibri"/>
                <a:cs typeface="Calibri"/>
              </a:rPr>
              <a:t>Susan Loy</a:t>
            </a:r>
            <a:r>
              <a:rPr dirty="0">
                <a:latin typeface="Calibri"/>
                <a:cs typeface="Calibri"/>
              </a:rPr>
              <a:t>,</a:t>
            </a:r>
            <a:r>
              <a:rPr spc="7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Instructional</a:t>
            </a:r>
            <a:r>
              <a:rPr spc="7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Designer,</a:t>
            </a:r>
            <a:r>
              <a:rPr spc="7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Harrisburg</a:t>
            </a:r>
            <a:endParaRPr dirty="0">
              <a:latin typeface="Calibri"/>
              <a:cs typeface="Calibri"/>
            </a:endParaRPr>
          </a:p>
          <a:p>
            <a:pPr marL="397777" indent="-381203">
              <a:spcBef>
                <a:spcPts val="110"/>
              </a:spcBef>
              <a:buFont typeface="Arial"/>
              <a:buChar char="•"/>
              <a:tabLst>
                <a:tab pos="397777" algn="l"/>
                <a:tab pos="398649" algn="l"/>
              </a:tabLst>
            </a:pPr>
            <a:r>
              <a:rPr b="1" dirty="0">
                <a:latin typeface="Calibri"/>
                <a:cs typeface="Calibri"/>
              </a:rPr>
              <a:t>Adam Smith</a:t>
            </a:r>
            <a:r>
              <a:rPr dirty="0">
                <a:latin typeface="Calibri"/>
                <a:cs typeface="Calibri"/>
              </a:rPr>
              <a:t>,</a:t>
            </a:r>
            <a:r>
              <a:rPr spc="-7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Asst.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Research </a:t>
            </a:r>
            <a:r>
              <a:rPr spc="-15" dirty="0">
                <a:latin typeface="Calibri"/>
                <a:cs typeface="Calibri"/>
              </a:rPr>
              <a:t>Professor,</a:t>
            </a:r>
            <a:r>
              <a:rPr dirty="0">
                <a:latin typeface="Calibri"/>
                <a:cs typeface="Calibri"/>
              </a:rPr>
              <a:t> Schreyer Institute</a:t>
            </a:r>
            <a:r>
              <a:rPr spc="7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for Teaching </a:t>
            </a:r>
            <a:r>
              <a:rPr spc="-15" dirty="0">
                <a:latin typeface="Calibri"/>
                <a:cs typeface="Calibri"/>
              </a:rPr>
              <a:t>Excellence</a:t>
            </a:r>
            <a:endParaRPr dirty="0">
              <a:latin typeface="Calibri"/>
              <a:cs typeface="Calibri"/>
            </a:endParaRPr>
          </a:p>
          <a:p>
            <a:pPr marL="397777" indent="-381203">
              <a:spcBef>
                <a:spcPts val="23"/>
              </a:spcBef>
              <a:buFont typeface="Arial"/>
              <a:buChar char="•"/>
              <a:tabLst>
                <a:tab pos="397777" algn="l"/>
                <a:tab pos="398649" algn="l"/>
              </a:tabLst>
            </a:pPr>
            <a:r>
              <a:rPr b="1" dirty="0">
                <a:latin typeface="Calibri"/>
                <a:cs typeface="Calibri"/>
              </a:rPr>
              <a:t>I-Pang</a:t>
            </a:r>
            <a:r>
              <a:rPr b="1" spc="23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Fu</a:t>
            </a:r>
            <a:r>
              <a:rPr dirty="0">
                <a:latin typeface="Calibri"/>
                <a:cs typeface="Calibri"/>
              </a:rPr>
              <a:t>,</a:t>
            </a:r>
            <a:r>
              <a:rPr spc="23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Director</a:t>
            </a:r>
            <a:r>
              <a:rPr spc="27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of</a:t>
            </a:r>
            <a:r>
              <a:rPr spc="23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Learning</a:t>
            </a:r>
            <a:r>
              <a:rPr spc="23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Design,</a:t>
            </a:r>
            <a:r>
              <a:rPr spc="23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Penn</a:t>
            </a:r>
            <a:r>
              <a:rPr spc="27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State</a:t>
            </a:r>
            <a:r>
              <a:rPr spc="36" dirty="0">
                <a:latin typeface="Calibri"/>
                <a:cs typeface="Calibri"/>
              </a:rPr>
              <a:t> </a:t>
            </a:r>
            <a:r>
              <a:rPr spc="-36" dirty="0">
                <a:latin typeface="Calibri"/>
                <a:cs typeface="Calibri"/>
              </a:rPr>
              <a:t>Law</a:t>
            </a:r>
            <a:endParaRPr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9575" y="65424"/>
            <a:ext cx="13538458" cy="4838778"/>
            <a:chOff x="101599" y="1104899"/>
            <a:chExt cx="9855200" cy="35223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599" y="1104899"/>
              <a:ext cx="9855200" cy="352213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5666" y="1104901"/>
              <a:ext cx="9491133" cy="352213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599" y="1104901"/>
              <a:ext cx="6908800" cy="352213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03799" y="1104901"/>
              <a:ext cx="4055532" cy="2785532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83696" y="3216647"/>
            <a:ext cx="9412368" cy="842892"/>
          </a:xfrm>
          <a:prstGeom prst="rect">
            <a:avLst/>
          </a:prstGeom>
        </p:spPr>
        <p:txBody>
          <a:bodyPr vert="horz" wrap="square" lIns="0" tIns="18320" rIns="0" bIns="0" rtlCol="0">
            <a:spAutoFit/>
          </a:bodyPr>
          <a:lstStyle/>
          <a:p>
            <a:pPr marL="17447">
              <a:spcBef>
                <a:spcPts val="143"/>
              </a:spcBef>
            </a:pPr>
            <a:r>
              <a:rPr sz="5357" spc="-15" dirty="0"/>
              <a:t>AI-</a:t>
            </a:r>
            <a:r>
              <a:rPr sz="5357" dirty="0"/>
              <a:t>Assisted</a:t>
            </a:r>
            <a:r>
              <a:rPr sz="5357" spc="-235" dirty="0"/>
              <a:t> </a:t>
            </a:r>
            <a:r>
              <a:rPr sz="5357" dirty="0"/>
              <a:t>Writing</a:t>
            </a:r>
            <a:r>
              <a:rPr sz="5357" spc="-227" dirty="0"/>
              <a:t> </a:t>
            </a:r>
            <a:r>
              <a:rPr sz="5357" spc="-74" dirty="0"/>
              <a:t>Tools</a:t>
            </a:r>
            <a:r>
              <a:rPr sz="5357" spc="-214" dirty="0"/>
              <a:t> </a:t>
            </a:r>
            <a:r>
              <a:rPr sz="5357" spc="-15" dirty="0"/>
              <a:t>Overview</a:t>
            </a:r>
            <a:endParaRPr sz="53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7277" y="628892"/>
            <a:ext cx="3558206" cy="1925627"/>
          </a:xfrm>
          <a:prstGeom prst="rect">
            <a:avLst/>
          </a:prstGeom>
        </p:spPr>
        <p:txBody>
          <a:bodyPr vert="horz" wrap="square" lIns="0" tIns="77638" rIns="0" bIns="0" rtlCol="0">
            <a:spAutoFit/>
          </a:bodyPr>
          <a:lstStyle/>
          <a:p>
            <a:pPr marL="17447" marR="6981">
              <a:lnSpc>
                <a:spcPct val="91100"/>
              </a:lnSpc>
              <a:spcBef>
                <a:spcPts val="613"/>
              </a:spcBef>
            </a:pPr>
            <a:r>
              <a:rPr dirty="0">
                <a:solidFill>
                  <a:srgbClr val="000000"/>
                </a:solidFill>
              </a:rPr>
              <a:t>Generative</a:t>
            </a:r>
            <a:r>
              <a:rPr spc="-15" dirty="0">
                <a:solidFill>
                  <a:srgbClr val="000000"/>
                </a:solidFill>
              </a:rPr>
              <a:t> </a:t>
            </a:r>
            <a:r>
              <a:rPr spc="-27" dirty="0">
                <a:solidFill>
                  <a:srgbClr val="000000"/>
                </a:solidFill>
              </a:rPr>
              <a:t>Pre- </a:t>
            </a:r>
            <a:r>
              <a:rPr spc="-15" dirty="0">
                <a:solidFill>
                  <a:srgbClr val="000000"/>
                </a:solidFill>
              </a:rPr>
              <a:t>Trained</a:t>
            </a:r>
            <a:r>
              <a:rPr spc="-180" dirty="0">
                <a:solidFill>
                  <a:srgbClr val="000000"/>
                </a:solidFill>
              </a:rPr>
              <a:t> </a:t>
            </a:r>
            <a:r>
              <a:rPr spc="-15" dirty="0">
                <a:solidFill>
                  <a:srgbClr val="000000"/>
                </a:solidFill>
              </a:rPr>
              <a:t>Model (GPT)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7277" y="3069778"/>
            <a:ext cx="4839648" cy="3350932"/>
          </a:xfrm>
          <a:prstGeom prst="rect">
            <a:avLst/>
          </a:prstGeom>
        </p:spPr>
        <p:txBody>
          <a:bodyPr vert="horz" wrap="square" lIns="0" tIns="88978" rIns="0" bIns="0" rtlCol="0">
            <a:spAutoFit/>
          </a:bodyPr>
          <a:lstStyle/>
          <a:p>
            <a:pPr marL="17447">
              <a:spcBef>
                <a:spcPts val="699"/>
              </a:spcBef>
            </a:pPr>
            <a:r>
              <a:rPr sz="2198" b="1" dirty="0">
                <a:latin typeface="Calibri"/>
                <a:cs typeface="Calibri"/>
              </a:rPr>
              <a:t>Transformer</a:t>
            </a:r>
            <a:r>
              <a:rPr sz="2198" b="1" spc="-110" dirty="0">
                <a:latin typeface="Calibri"/>
                <a:cs typeface="Calibri"/>
              </a:rPr>
              <a:t> </a:t>
            </a:r>
            <a:r>
              <a:rPr sz="2198" b="1" spc="-15" dirty="0">
                <a:latin typeface="Calibri"/>
                <a:cs typeface="Calibri"/>
              </a:rPr>
              <a:t>Models</a:t>
            </a:r>
            <a:endParaRPr sz="2198">
              <a:latin typeface="Calibri"/>
              <a:cs typeface="Calibri"/>
            </a:endParaRPr>
          </a:p>
          <a:p>
            <a:pPr marL="271292" indent="-253845">
              <a:spcBef>
                <a:spcPts val="571"/>
              </a:spcBef>
              <a:buFont typeface="Arial"/>
              <a:buChar char="•"/>
              <a:tabLst>
                <a:tab pos="271292" algn="l"/>
              </a:tabLst>
            </a:pPr>
            <a:r>
              <a:rPr sz="2198" dirty="0">
                <a:latin typeface="Calibri"/>
                <a:cs typeface="Calibri"/>
              </a:rPr>
              <a:t>Research</a:t>
            </a:r>
            <a:r>
              <a:rPr sz="2198" spc="15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from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spc="-15" dirty="0">
                <a:latin typeface="Calibri"/>
                <a:cs typeface="Calibri"/>
              </a:rPr>
              <a:t>Google</a:t>
            </a:r>
            <a:endParaRPr sz="2198">
              <a:latin typeface="Calibri"/>
              <a:cs typeface="Calibri"/>
            </a:endParaRPr>
          </a:p>
          <a:p>
            <a:pPr marL="17447" marR="1062483" indent="253845">
              <a:lnSpc>
                <a:spcPts val="2294"/>
              </a:lnSpc>
              <a:spcBef>
                <a:spcPts val="750"/>
              </a:spcBef>
              <a:buFont typeface="Arial"/>
              <a:buChar char="•"/>
              <a:tabLst>
                <a:tab pos="271292" algn="l"/>
              </a:tabLst>
            </a:pPr>
            <a:r>
              <a:rPr sz="2198" dirty="0">
                <a:latin typeface="Calibri"/>
                <a:cs typeface="Calibri"/>
              </a:rPr>
              <a:t>Processes</a:t>
            </a:r>
            <a:r>
              <a:rPr sz="2198" spc="48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sequential</a:t>
            </a:r>
            <a:r>
              <a:rPr sz="2198" spc="41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data</a:t>
            </a:r>
            <a:r>
              <a:rPr sz="2198" spc="56" dirty="0">
                <a:latin typeface="Calibri"/>
                <a:cs typeface="Calibri"/>
              </a:rPr>
              <a:t> </a:t>
            </a:r>
            <a:r>
              <a:rPr sz="2198" spc="-27" dirty="0">
                <a:latin typeface="Calibri"/>
                <a:cs typeface="Calibri"/>
              </a:rPr>
              <a:t>(like </a:t>
            </a:r>
            <a:r>
              <a:rPr sz="2198" spc="-15" dirty="0">
                <a:latin typeface="Calibri"/>
                <a:cs typeface="Calibri"/>
              </a:rPr>
              <a:t>language)</a:t>
            </a:r>
            <a:endParaRPr sz="2198">
              <a:latin typeface="Calibri"/>
              <a:cs typeface="Calibri"/>
            </a:endParaRPr>
          </a:p>
          <a:p>
            <a:pPr marL="271292" indent="-253845">
              <a:spcBef>
                <a:spcPts val="455"/>
              </a:spcBef>
              <a:buFont typeface="Arial"/>
              <a:buChar char="•"/>
              <a:tabLst>
                <a:tab pos="271292" algn="l"/>
              </a:tabLst>
            </a:pPr>
            <a:r>
              <a:rPr sz="2198" dirty="0">
                <a:latin typeface="Calibri"/>
                <a:cs typeface="Calibri"/>
              </a:rPr>
              <a:t>Allows</a:t>
            </a:r>
            <a:r>
              <a:rPr sz="2198" spc="15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us</a:t>
            </a:r>
            <a:r>
              <a:rPr sz="2198" spc="15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to</a:t>
            </a:r>
            <a:r>
              <a:rPr sz="2198" spc="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train</a:t>
            </a:r>
            <a:r>
              <a:rPr sz="2198" spc="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on</a:t>
            </a:r>
            <a:r>
              <a:rPr sz="2198" spc="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very large</a:t>
            </a:r>
            <a:r>
              <a:rPr sz="2198" spc="15" dirty="0">
                <a:latin typeface="Calibri"/>
                <a:cs typeface="Calibri"/>
              </a:rPr>
              <a:t> </a:t>
            </a:r>
            <a:r>
              <a:rPr sz="2198" spc="-15" dirty="0">
                <a:latin typeface="Calibri"/>
                <a:cs typeface="Calibri"/>
              </a:rPr>
              <a:t>datasets</a:t>
            </a:r>
            <a:endParaRPr sz="2198">
              <a:latin typeface="Calibri"/>
              <a:cs typeface="Calibri"/>
            </a:endParaRPr>
          </a:p>
          <a:p>
            <a:pPr marL="17447">
              <a:spcBef>
                <a:spcPts val="474"/>
              </a:spcBef>
            </a:pPr>
            <a:r>
              <a:rPr sz="2198" b="1" spc="-15" dirty="0">
                <a:latin typeface="Calibri"/>
                <a:cs typeface="Calibri"/>
              </a:rPr>
              <a:t>Generative</a:t>
            </a:r>
            <a:endParaRPr sz="2198">
              <a:latin typeface="Calibri"/>
              <a:cs typeface="Calibri"/>
            </a:endParaRPr>
          </a:p>
          <a:p>
            <a:pPr marL="397777" marR="160504" indent="-381203">
              <a:lnSpc>
                <a:spcPct val="92000"/>
              </a:lnSpc>
              <a:spcBef>
                <a:spcPts val="596"/>
              </a:spcBef>
              <a:buFont typeface="Arial"/>
              <a:buChar char="•"/>
              <a:tabLst>
                <a:tab pos="397777" algn="l"/>
                <a:tab pos="398649" algn="l"/>
              </a:tabLst>
            </a:pPr>
            <a:r>
              <a:rPr sz="2198" dirty="0">
                <a:latin typeface="Calibri"/>
                <a:cs typeface="Calibri"/>
              </a:rPr>
              <a:t>Use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model</a:t>
            </a:r>
            <a:r>
              <a:rPr sz="2198" spc="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to</a:t>
            </a:r>
            <a:r>
              <a:rPr sz="2198" spc="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generate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new</a:t>
            </a:r>
            <a:r>
              <a:rPr sz="2198" spc="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data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spc="-27" dirty="0">
                <a:latin typeface="Calibri"/>
                <a:cs typeface="Calibri"/>
              </a:rPr>
              <a:t>that </a:t>
            </a:r>
            <a:r>
              <a:rPr sz="2198" dirty="0">
                <a:latin typeface="Calibri"/>
                <a:cs typeface="Calibri"/>
              </a:rPr>
              <a:t>looks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right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(e.g.</a:t>
            </a:r>
            <a:r>
              <a:rPr sz="2198" spc="15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predict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next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spc="-27" dirty="0">
                <a:latin typeface="Calibri"/>
                <a:cs typeface="Calibri"/>
              </a:rPr>
              <a:t>token </a:t>
            </a:r>
            <a:r>
              <a:rPr sz="2198" dirty="0">
                <a:latin typeface="Calibri"/>
                <a:cs typeface="Calibri"/>
              </a:rPr>
              <a:t>(word)</a:t>
            </a:r>
            <a:r>
              <a:rPr sz="2198" spc="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in</a:t>
            </a:r>
            <a:r>
              <a:rPr sz="2198" spc="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a</a:t>
            </a:r>
            <a:r>
              <a:rPr sz="2198" spc="15" dirty="0">
                <a:latin typeface="Calibri"/>
                <a:cs typeface="Calibri"/>
              </a:rPr>
              <a:t> </a:t>
            </a:r>
            <a:r>
              <a:rPr sz="2198" spc="-15" dirty="0">
                <a:latin typeface="Calibri"/>
                <a:cs typeface="Calibri"/>
              </a:rPr>
              <a:t>sentence)</a:t>
            </a:r>
            <a:endParaRPr sz="2198">
              <a:latin typeface="Calibri"/>
              <a:cs typeface="Calibri"/>
            </a:endParaRPr>
          </a:p>
        </p:txBody>
      </p:sp>
      <p:grpSp>
        <p:nvGrp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290964" y="65427"/>
            <a:ext cx="8387388" cy="7624105"/>
            <a:chOff x="3851503" y="1104900"/>
            <a:chExt cx="6105525" cy="5549900"/>
          </a:xfrm>
        </p:grpSpPr>
        <p:sp>
          <p:nvSpPr>
            <p:cNvPr id="5" name="object 5"/>
            <p:cNvSpPr/>
            <p:nvPr/>
          </p:nvSpPr>
          <p:spPr>
            <a:xfrm>
              <a:off x="3851503" y="1104900"/>
              <a:ext cx="6105525" cy="5549900"/>
            </a:xfrm>
            <a:custGeom>
              <a:avLst/>
              <a:gdLst/>
              <a:ahLst/>
              <a:cxnLst/>
              <a:rect l="l" t="t" r="r" b="b"/>
              <a:pathLst>
                <a:path w="6105525" h="5549900">
                  <a:moveTo>
                    <a:pt x="6105296" y="0"/>
                  </a:moveTo>
                  <a:lnTo>
                    <a:pt x="0" y="0"/>
                  </a:lnTo>
                  <a:lnTo>
                    <a:pt x="0" y="5549900"/>
                  </a:lnTo>
                  <a:lnTo>
                    <a:pt x="6105296" y="5549900"/>
                  </a:lnTo>
                  <a:lnTo>
                    <a:pt x="6105296" y="0"/>
                  </a:lnTo>
                  <a:close/>
                </a:path>
              </a:pathLst>
            </a:custGeom>
            <a:solidFill>
              <a:srgbClr val="C8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91000" y="1519767"/>
              <a:ext cx="5427132" cy="47498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243247" y="1556292"/>
              <a:ext cx="5322570" cy="4645025"/>
            </a:xfrm>
            <a:custGeom>
              <a:avLst/>
              <a:gdLst/>
              <a:ahLst/>
              <a:cxnLst/>
              <a:rect l="l" t="t" r="r" b="b"/>
              <a:pathLst>
                <a:path w="5322570" h="4645025">
                  <a:moveTo>
                    <a:pt x="5322145" y="0"/>
                  </a:moveTo>
                  <a:lnTo>
                    <a:pt x="0" y="0"/>
                  </a:lnTo>
                  <a:lnTo>
                    <a:pt x="0" y="4644490"/>
                  </a:lnTo>
                  <a:lnTo>
                    <a:pt x="5322145" y="4644490"/>
                  </a:lnTo>
                  <a:lnTo>
                    <a:pt x="53221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43247" y="1556292"/>
              <a:ext cx="5322570" cy="4645025"/>
            </a:xfrm>
            <a:custGeom>
              <a:avLst/>
              <a:gdLst/>
              <a:ahLst/>
              <a:cxnLst/>
              <a:rect l="l" t="t" r="r" b="b"/>
              <a:pathLst>
                <a:path w="5322570" h="4645025">
                  <a:moveTo>
                    <a:pt x="0" y="0"/>
                  </a:moveTo>
                  <a:lnTo>
                    <a:pt x="5322145" y="0"/>
                  </a:lnTo>
                  <a:lnTo>
                    <a:pt x="5322145" y="4644490"/>
                  </a:lnTo>
                  <a:lnTo>
                    <a:pt x="0" y="4644490"/>
                  </a:lnTo>
                  <a:lnTo>
                    <a:pt x="0" y="0"/>
                  </a:lnTo>
                  <a:close/>
                </a:path>
              </a:pathLst>
            </a:custGeom>
            <a:ln w="7704">
              <a:solidFill>
                <a:srgbClr val="C8CA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51197" y="1758452"/>
              <a:ext cx="4705907" cy="424016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5521" y="560595"/>
            <a:ext cx="11790420" cy="694189"/>
          </a:xfrm>
          <a:prstGeom prst="rect">
            <a:avLst/>
          </a:prstGeom>
        </p:spPr>
        <p:txBody>
          <a:bodyPr vert="horz" wrap="square" lIns="0" tIns="17445" rIns="0" bIns="0" rtlCol="0">
            <a:spAutoFit/>
          </a:bodyPr>
          <a:lstStyle/>
          <a:p>
            <a:pPr marL="17447">
              <a:spcBef>
                <a:spcPts val="139"/>
              </a:spcBef>
            </a:pPr>
            <a:r>
              <a:rPr dirty="0">
                <a:solidFill>
                  <a:srgbClr val="000000"/>
                </a:solidFill>
              </a:rPr>
              <a:t>OpenAI,</a:t>
            </a:r>
            <a:r>
              <a:rPr spc="69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GPT3.x,</a:t>
            </a:r>
            <a:r>
              <a:rPr spc="89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and</a:t>
            </a:r>
            <a:r>
              <a:rPr spc="106" dirty="0">
                <a:solidFill>
                  <a:srgbClr val="000000"/>
                </a:solidFill>
              </a:rPr>
              <a:t> </a:t>
            </a:r>
            <a:r>
              <a:rPr spc="-15" dirty="0">
                <a:solidFill>
                  <a:srgbClr val="000000"/>
                </a:solidFill>
              </a:rPr>
              <a:t>ChatGPT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4077" y="1441440"/>
            <a:ext cx="7323154" cy="5770365"/>
          </a:xfrm>
          <a:prstGeom prst="rect">
            <a:avLst/>
          </a:prstGeom>
        </p:spPr>
        <p:txBody>
          <a:bodyPr vert="horz" wrap="square" lIns="0" tIns="136084" rIns="0" bIns="0" rtlCol="0">
            <a:spAutoFit/>
          </a:bodyPr>
          <a:lstStyle/>
          <a:p>
            <a:pPr marL="17447">
              <a:spcBef>
                <a:spcPts val="1071"/>
              </a:spcBef>
            </a:pPr>
            <a:r>
              <a:rPr sz="2198" b="1" spc="-15" dirty="0">
                <a:latin typeface="Calibri"/>
                <a:cs typeface="Calibri"/>
              </a:rPr>
              <a:t>OpenAI</a:t>
            </a:r>
            <a:endParaRPr sz="2198">
              <a:latin typeface="Calibri"/>
              <a:cs typeface="Calibri"/>
            </a:endParaRPr>
          </a:p>
          <a:p>
            <a:pPr marL="271292" indent="-253845">
              <a:spcBef>
                <a:spcPts val="937"/>
              </a:spcBef>
              <a:buFont typeface="Arial"/>
              <a:buChar char="•"/>
              <a:tabLst>
                <a:tab pos="271292" algn="l"/>
              </a:tabLst>
            </a:pPr>
            <a:r>
              <a:rPr sz="2198" dirty="0">
                <a:latin typeface="Calibri"/>
                <a:cs typeface="Calibri"/>
              </a:rPr>
              <a:t>Co-founded</a:t>
            </a:r>
            <a:r>
              <a:rPr sz="2198" spc="15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by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Elon</a:t>
            </a:r>
            <a:r>
              <a:rPr sz="2198" spc="15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Musk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in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2015</a:t>
            </a:r>
            <a:r>
              <a:rPr sz="2198" spc="15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(resigned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from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spc="-15" dirty="0">
                <a:latin typeface="Calibri"/>
                <a:cs typeface="Calibri"/>
              </a:rPr>
              <a:t>board)</a:t>
            </a:r>
            <a:endParaRPr sz="2198">
              <a:latin typeface="Calibri"/>
              <a:cs typeface="Calibri"/>
            </a:endParaRPr>
          </a:p>
          <a:p>
            <a:pPr marL="271292" indent="-253845">
              <a:spcBef>
                <a:spcPts val="838"/>
              </a:spcBef>
              <a:buFont typeface="Arial"/>
              <a:buChar char="•"/>
              <a:tabLst>
                <a:tab pos="271292" algn="l"/>
              </a:tabLst>
            </a:pPr>
            <a:r>
              <a:rPr sz="2198" dirty="0">
                <a:latin typeface="Calibri"/>
                <a:cs typeface="Calibri"/>
              </a:rPr>
              <a:t>Microsoft</a:t>
            </a:r>
            <a:r>
              <a:rPr sz="2198" spc="15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invested</a:t>
            </a:r>
            <a:r>
              <a:rPr sz="2198" spc="15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$1B</a:t>
            </a:r>
            <a:r>
              <a:rPr sz="2198" spc="15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in</a:t>
            </a:r>
            <a:r>
              <a:rPr sz="2198" spc="15" dirty="0">
                <a:latin typeface="Calibri"/>
                <a:cs typeface="Calibri"/>
              </a:rPr>
              <a:t> </a:t>
            </a:r>
            <a:r>
              <a:rPr sz="2198" spc="-15" dirty="0">
                <a:latin typeface="Calibri"/>
                <a:cs typeface="Calibri"/>
              </a:rPr>
              <a:t>OpenAI</a:t>
            </a:r>
            <a:endParaRPr sz="2198">
              <a:latin typeface="Calibri"/>
              <a:cs typeface="Calibri"/>
            </a:endParaRPr>
          </a:p>
          <a:p>
            <a:pPr marL="17447">
              <a:spcBef>
                <a:spcPts val="937"/>
              </a:spcBef>
            </a:pPr>
            <a:r>
              <a:rPr sz="2198" b="1" spc="-15" dirty="0">
                <a:latin typeface="Calibri"/>
                <a:cs typeface="Calibri"/>
              </a:rPr>
              <a:t>GPT3.x</a:t>
            </a:r>
            <a:endParaRPr sz="2198">
              <a:latin typeface="Calibri"/>
              <a:cs typeface="Calibri"/>
            </a:endParaRPr>
          </a:p>
          <a:p>
            <a:pPr marL="270417" marR="6981" indent="-253845">
              <a:lnSpc>
                <a:spcPts val="2377"/>
              </a:lnSpc>
              <a:spcBef>
                <a:spcPts val="1052"/>
              </a:spcBef>
              <a:buFont typeface="Arial"/>
              <a:buChar char="•"/>
              <a:tabLst>
                <a:tab pos="271292" algn="l"/>
              </a:tabLst>
            </a:pPr>
            <a:r>
              <a:rPr sz="2198" dirty="0">
                <a:latin typeface="Calibri"/>
                <a:cs typeface="Calibri"/>
              </a:rPr>
              <a:t>GPT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is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a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language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prediction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model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trained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on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very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large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spc="-27" dirty="0">
                <a:latin typeface="Calibri"/>
                <a:cs typeface="Calibri"/>
              </a:rPr>
              <a:t>data sets.</a:t>
            </a:r>
            <a:endParaRPr sz="2198">
              <a:latin typeface="Calibri"/>
              <a:cs typeface="Calibri"/>
            </a:endParaRPr>
          </a:p>
          <a:p>
            <a:pPr marL="270417" marR="457093" indent="-253845">
              <a:lnSpc>
                <a:spcPts val="2294"/>
              </a:lnSpc>
              <a:spcBef>
                <a:spcPts val="1262"/>
              </a:spcBef>
              <a:buFont typeface="Arial"/>
              <a:buChar char="•"/>
              <a:tabLst>
                <a:tab pos="271292" algn="l"/>
              </a:tabLst>
            </a:pPr>
            <a:r>
              <a:rPr sz="2198" dirty="0">
                <a:latin typeface="Calibri"/>
                <a:cs typeface="Calibri"/>
              </a:rPr>
              <a:t>Training</a:t>
            </a:r>
            <a:r>
              <a:rPr sz="2198" spc="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data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is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~3.1</a:t>
            </a:r>
            <a:r>
              <a:rPr sz="2198" spc="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billion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documents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(webpages,</a:t>
            </a:r>
            <a:r>
              <a:rPr sz="2198" spc="15" dirty="0">
                <a:latin typeface="Calibri"/>
                <a:cs typeface="Calibri"/>
              </a:rPr>
              <a:t> </a:t>
            </a:r>
            <a:r>
              <a:rPr sz="2198" spc="-15" dirty="0">
                <a:latin typeface="Calibri"/>
                <a:cs typeface="Calibri"/>
              </a:rPr>
              <a:t>books, </a:t>
            </a:r>
            <a:r>
              <a:rPr sz="2198" dirty="0">
                <a:latin typeface="Calibri"/>
                <a:cs typeface="Calibri"/>
              </a:rPr>
              <a:t>research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articles)</a:t>
            </a:r>
            <a:r>
              <a:rPr sz="2198" spc="48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-&gt;</a:t>
            </a:r>
            <a:r>
              <a:rPr sz="2198" spc="48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175B</a:t>
            </a:r>
            <a:r>
              <a:rPr sz="2198" spc="56" dirty="0">
                <a:latin typeface="Calibri"/>
                <a:cs typeface="Calibri"/>
              </a:rPr>
              <a:t> </a:t>
            </a:r>
            <a:r>
              <a:rPr sz="2198" spc="-15" dirty="0">
                <a:latin typeface="Calibri"/>
                <a:cs typeface="Calibri"/>
              </a:rPr>
              <a:t>parameters</a:t>
            </a:r>
            <a:endParaRPr sz="2198">
              <a:latin typeface="Calibri"/>
              <a:cs typeface="Calibri"/>
            </a:endParaRPr>
          </a:p>
          <a:p>
            <a:pPr marL="271292" indent="-253845">
              <a:spcBef>
                <a:spcPts val="914"/>
              </a:spcBef>
              <a:buFont typeface="Arial"/>
              <a:buChar char="•"/>
              <a:tabLst>
                <a:tab pos="271292" algn="l"/>
              </a:tabLst>
            </a:pPr>
            <a:r>
              <a:rPr sz="2198" dirty="0">
                <a:latin typeface="Calibri"/>
                <a:cs typeface="Calibri"/>
              </a:rPr>
              <a:t>GPT</a:t>
            </a:r>
            <a:r>
              <a:rPr sz="2198" spc="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3.5</a:t>
            </a:r>
            <a:r>
              <a:rPr sz="2198" spc="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powers</a:t>
            </a:r>
            <a:r>
              <a:rPr sz="2198" spc="15" dirty="0">
                <a:latin typeface="Calibri"/>
                <a:cs typeface="Calibri"/>
              </a:rPr>
              <a:t> </a:t>
            </a:r>
            <a:r>
              <a:rPr sz="2198" b="1" spc="-15" dirty="0">
                <a:latin typeface="Calibri"/>
                <a:cs typeface="Calibri"/>
              </a:rPr>
              <a:t>ChatGPT</a:t>
            </a:r>
            <a:endParaRPr sz="2198">
              <a:latin typeface="Calibri"/>
              <a:cs typeface="Calibri"/>
            </a:endParaRPr>
          </a:p>
          <a:p>
            <a:pPr marL="270417" marR="583582" indent="-253845">
              <a:lnSpc>
                <a:spcPts val="2473"/>
              </a:lnSpc>
              <a:spcBef>
                <a:spcPts val="1060"/>
              </a:spcBef>
              <a:buFont typeface="Arial"/>
              <a:buChar char="•"/>
              <a:tabLst>
                <a:tab pos="271292" algn="l"/>
              </a:tabLst>
            </a:pPr>
            <a:r>
              <a:rPr sz="2198" dirty="0">
                <a:latin typeface="Calibri"/>
                <a:cs typeface="Calibri"/>
              </a:rPr>
              <a:t>It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can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produce</a:t>
            </a:r>
            <a:r>
              <a:rPr sz="2198" spc="41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human-sounding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text,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given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a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topic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(i.e.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spc="-36" dirty="0">
                <a:latin typeface="Calibri"/>
                <a:cs typeface="Calibri"/>
              </a:rPr>
              <a:t>it </a:t>
            </a:r>
            <a:r>
              <a:rPr sz="2198" dirty="0">
                <a:latin typeface="Calibri"/>
                <a:cs typeface="Calibri"/>
              </a:rPr>
              <a:t>predicts</a:t>
            </a:r>
            <a:r>
              <a:rPr sz="2198" spc="15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what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i="1" dirty="0">
                <a:latin typeface="Calibri"/>
                <a:cs typeface="Calibri"/>
              </a:rPr>
              <a:t>you</a:t>
            </a:r>
            <a:r>
              <a:rPr sz="2198" i="1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might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say</a:t>
            </a:r>
            <a:r>
              <a:rPr sz="2198" spc="15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about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that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spc="-15" dirty="0">
                <a:latin typeface="Calibri"/>
                <a:cs typeface="Calibri"/>
              </a:rPr>
              <a:t>topic)</a:t>
            </a:r>
            <a:endParaRPr sz="2198">
              <a:latin typeface="Calibri"/>
              <a:cs typeface="Calibri"/>
            </a:endParaRPr>
          </a:p>
          <a:p>
            <a:pPr marL="270417" marR="123869" indent="-253845">
              <a:lnSpc>
                <a:spcPts val="2377"/>
              </a:lnSpc>
              <a:spcBef>
                <a:spcPts val="996"/>
              </a:spcBef>
              <a:buFont typeface="Arial"/>
              <a:buChar char="•"/>
              <a:tabLst>
                <a:tab pos="271292" algn="l"/>
              </a:tabLst>
            </a:pPr>
            <a:r>
              <a:rPr sz="2198" dirty="0">
                <a:latin typeface="Calibri"/>
                <a:cs typeface="Calibri"/>
              </a:rPr>
              <a:t>It</a:t>
            </a:r>
            <a:r>
              <a:rPr sz="2198" spc="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is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very</a:t>
            </a:r>
            <a:r>
              <a:rPr sz="2198" spc="15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very</a:t>
            </a:r>
            <a:r>
              <a:rPr sz="2198" spc="15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good</a:t>
            </a:r>
            <a:r>
              <a:rPr sz="2198" spc="2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at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what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it</a:t>
            </a:r>
            <a:r>
              <a:rPr sz="2198" spc="23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does.</a:t>
            </a:r>
            <a:r>
              <a:rPr sz="2198" spc="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Maybe</a:t>
            </a:r>
            <a:r>
              <a:rPr sz="2198" spc="36" dirty="0">
                <a:latin typeface="Calibri"/>
                <a:cs typeface="Calibri"/>
              </a:rPr>
              <a:t> </a:t>
            </a:r>
            <a:r>
              <a:rPr sz="2198" spc="-15" dirty="0">
                <a:latin typeface="Calibri"/>
                <a:cs typeface="Calibri"/>
              </a:rPr>
              <a:t>indistinguishable, </a:t>
            </a:r>
            <a:r>
              <a:rPr sz="2198" dirty="0">
                <a:latin typeface="Calibri"/>
                <a:cs typeface="Calibri"/>
              </a:rPr>
              <a:t>even</a:t>
            </a:r>
            <a:r>
              <a:rPr sz="2198" spc="-15" dirty="0">
                <a:latin typeface="Calibri"/>
                <a:cs typeface="Calibri"/>
              </a:rPr>
              <a:t> better,</a:t>
            </a:r>
            <a:r>
              <a:rPr sz="2198" spc="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than</a:t>
            </a:r>
            <a:r>
              <a:rPr sz="2198" spc="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what</a:t>
            </a:r>
            <a:r>
              <a:rPr sz="2198" spc="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a</a:t>
            </a:r>
            <a:r>
              <a:rPr sz="2198" spc="15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human</a:t>
            </a:r>
            <a:r>
              <a:rPr sz="2198" spc="7" dirty="0">
                <a:latin typeface="Calibri"/>
                <a:cs typeface="Calibri"/>
              </a:rPr>
              <a:t> </a:t>
            </a:r>
            <a:r>
              <a:rPr sz="2198" dirty="0">
                <a:latin typeface="Calibri"/>
                <a:cs typeface="Calibri"/>
              </a:rPr>
              <a:t>can</a:t>
            </a:r>
            <a:r>
              <a:rPr sz="2198" spc="7" dirty="0">
                <a:latin typeface="Calibri"/>
                <a:cs typeface="Calibri"/>
              </a:rPr>
              <a:t> </a:t>
            </a:r>
            <a:r>
              <a:rPr sz="2198" spc="-15" dirty="0">
                <a:latin typeface="Calibri"/>
                <a:cs typeface="Calibri"/>
              </a:rPr>
              <a:t>write.</a:t>
            </a:r>
            <a:endParaRPr sz="2198">
              <a:latin typeface="Calibri"/>
              <a:cs typeface="Calibri"/>
            </a:endParaRPr>
          </a:p>
          <a:p>
            <a:pPr marL="2312514">
              <a:spcBef>
                <a:spcPts val="898"/>
              </a:spcBef>
            </a:pPr>
            <a:r>
              <a:rPr sz="2198" b="1" spc="-15" dirty="0">
                <a:latin typeface="Calibri"/>
                <a:cs typeface="Calibri"/>
              </a:rPr>
              <a:t>https://chat.openai.com</a:t>
            </a:r>
            <a:endParaRPr sz="2198">
              <a:latin typeface="Calibri"/>
              <a:cs typeface="Calibri"/>
            </a:endParaRPr>
          </a:p>
        </p:txBody>
      </p:sp>
      <p:pic>
        <p:nvPicPr>
          <p:cNvPr id="4" name="object 4" descr="computer code on a computer scree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4101" y="65434"/>
            <a:ext cx="5543926" cy="76240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Why do parameters matter?"/>
          <p:cNvSpPr/>
          <p:nvPr/>
        </p:nvSpPr>
        <p:spPr>
          <a:xfrm>
            <a:off x="936233" y="1815286"/>
            <a:ext cx="3886200" cy="3706501"/>
          </a:xfrm>
          <a:custGeom>
            <a:avLst/>
            <a:gdLst/>
            <a:ahLst/>
            <a:cxnLst/>
            <a:rect l="l" t="t" r="r" b="b"/>
            <a:pathLst>
              <a:path w="2828925" h="2698115">
                <a:moveTo>
                  <a:pt x="2402990" y="0"/>
                </a:moveTo>
                <a:lnTo>
                  <a:pt x="0" y="0"/>
                </a:lnTo>
                <a:lnTo>
                  <a:pt x="0" y="2697867"/>
                </a:lnTo>
                <a:lnTo>
                  <a:pt x="2402990" y="2697867"/>
                </a:lnTo>
                <a:lnTo>
                  <a:pt x="2828441" y="1348931"/>
                </a:lnTo>
                <a:lnTo>
                  <a:pt x="240299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58365" y="2739980"/>
            <a:ext cx="2366614" cy="1742385"/>
          </a:xfrm>
          <a:prstGeom prst="rect">
            <a:avLst/>
          </a:prstGeom>
        </p:spPr>
        <p:txBody>
          <a:bodyPr vert="horz" wrap="square" lIns="0" tIns="87234" rIns="0" bIns="0" rtlCol="0">
            <a:spAutoFit/>
          </a:bodyPr>
          <a:lstStyle/>
          <a:p>
            <a:pPr marL="16575" marR="6981" indent="-872" algn="ctr">
              <a:lnSpc>
                <a:spcPts val="4298"/>
              </a:lnSpc>
              <a:spcBef>
                <a:spcPts val="687"/>
              </a:spcBef>
            </a:pPr>
            <a:r>
              <a:rPr sz="3984" dirty="0"/>
              <a:t>Why</a:t>
            </a:r>
            <a:r>
              <a:rPr sz="3984" spc="-56" dirty="0"/>
              <a:t> </a:t>
            </a:r>
            <a:r>
              <a:rPr sz="3984" spc="-36" dirty="0"/>
              <a:t>do </a:t>
            </a:r>
            <a:r>
              <a:rPr sz="3984" spc="-27" dirty="0"/>
              <a:t>parameters </a:t>
            </a:r>
            <a:r>
              <a:rPr sz="3984" spc="-15" dirty="0"/>
              <a:t>matter?</a:t>
            </a:r>
            <a:endParaRPr sz="3984"/>
          </a:p>
        </p:txBody>
      </p:sp>
      <p:grpSp>
        <p:nvGrpSpPr>
          <p:cNvPr id="4" name="object 4" descr="a graph that shows human ability to detect model generated news articles."/>
          <p:cNvGrpSpPr/>
          <p:nvPr/>
        </p:nvGrpSpPr>
        <p:grpSpPr>
          <a:xfrm>
            <a:off x="4993433" y="724900"/>
            <a:ext cx="8602850" cy="5790482"/>
            <a:chOff x="3634918" y="1584960"/>
            <a:chExt cx="6262370" cy="42151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34918" y="1714893"/>
              <a:ext cx="6262087" cy="408498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333924" y="1584959"/>
              <a:ext cx="3005455" cy="377190"/>
            </a:xfrm>
            <a:custGeom>
              <a:avLst/>
              <a:gdLst/>
              <a:ahLst/>
              <a:cxnLst/>
              <a:rect l="l" t="t" r="r" b="b"/>
              <a:pathLst>
                <a:path w="3005454" h="377189">
                  <a:moveTo>
                    <a:pt x="3005188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0" y="330200"/>
                  </a:lnTo>
                  <a:lnTo>
                    <a:pt x="0" y="377190"/>
                  </a:lnTo>
                  <a:lnTo>
                    <a:pt x="3005188" y="377190"/>
                  </a:lnTo>
                  <a:lnTo>
                    <a:pt x="3005188" y="330200"/>
                  </a:lnTo>
                  <a:lnTo>
                    <a:pt x="47104" y="330200"/>
                  </a:lnTo>
                  <a:lnTo>
                    <a:pt x="47104" y="46990"/>
                  </a:lnTo>
                  <a:lnTo>
                    <a:pt x="2958096" y="46990"/>
                  </a:lnTo>
                  <a:lnTo>
                    <a:pt x="2958096" y="329628"/>
                  </a:lnTo>
                  <a:lnTo>
                    <a:pt x="3005188" y="329628"/>
                  </a:lnTo>
                  <a:lnTo>
                    <a:pt x="3005188" y="46990"/>
                  </a:lnTo>
                  <a:lnTo>
                    <a:pt x="3005188" y="46723"/>
                  </a:lnTo>
                  <a:lnTo>
                    <a:pt x="300518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3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7cf48d45-3ddb-4389-a9c1-c115526eb52e}" enabled="0" method="" siteId="{7cf48d45-3ddb-4389-a9c1-c115526eb52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Words>4271</Words>
  <Application>Microsoft Office PowerPoint</Application>
  <PresentationFormat>Custom</PresentationFormat>
  <Paragraphs>259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Segoe UI</vt:lpstr>
      <vt:lpstr>Symbol</vt:lpstr>
      <vt:lpstr>Times New Roman</vt:lpstr>
      <vt:lpstr>Office Theme</vt:lpstr>
      <vt:lpstr>Artificial Intelligence Writing Tools</vt:lpstr>
      <vt:lpstr>Presentation Outline</vt:lpstr>
      <vt:lpstr>Will artificial Intelligence Kill College Writing?</vt:lpstr>
      <vt:lpstr>AI Writing Work Group and Purpose</vt:lpstr>
      <vt:lpstr>AI Writing Membership</vt:lpstr>
      <vt:lpstr>AI-Assisted Writing Tools Overview</vt:lpstr>
      <vt:lpstr>Generative Pre- Trained Model (GPT)</vt:lpstr>
      <vt:lpstr>OpenAI, GPT3.x, and ChatGPT</vt:lpstr>
      <vt:lpstr>Why do parameters matter?</vt:lpstr>
      <vt:lpstr>Current Tools</vt:lpstr>
      <vt:lpstr>Soon-to-be-Released AI Tools</vt:lpstr>
      <vt:lpstr>Impact on Higher Education</vt:lpstr>
      <vt:lpstr>Example 1: Undergraduate History Course</vt:lpstr>
      <vt:lpstr>ChatGPT Prompts (Example 1)</vt:lpstr>
      <vt:lpstr>AI Sample</vt:lpstr>
      <vt:lpstr>AI Sample 2</vt:lpstr>
      <vt:lpstr>Faculty Feedback (Example 1)</vt:lpstr>
      <vt:lpstr>Example 2: Undergraduate History Course</vt:lpstr>
      <vt:lpstr>ChatGPT Prompts (Example 2)</vt:lpstr>
      <vt:lpstr>AI Sample 3</vt:lpstr>
      <vt:lpstr>AI SAMPLE 4</vt:lpstr>
      <vt:lpstr>Faculty Feedback (Example 2)</vt:lpstr>
      <vt:lpstr>Example 3: Psychology Grad Course</vt:lpstr>
      <vt:lpstr>AI Sample 5</vt:lpstr>
      <vt:lpstr>Faculty Feedback (Example 3)</vt:lpstr>
      <vt:lpstr>Example 4: Psychology Grad Course</vt:lpstr>
      <vt:lpstr>Open Questions</vt:lpstr>
      <vt:lpstr>Redesigning Assignments/Assessments 1</vt:lpstr>
      <vt:lpstr>Redesigning Assignments/Assessments 2</vt:lpstr>
      <vt:lpstr>Detecting AI in Assignments/Assessments</vt:lpstr>
      <vt:lpstr>Academic Integrity Discussion</vt:lpstr>
      <vt:lpstr>Resources</vt:lpstr>
      <vt:lpstr>Additional Links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aipresentation</dc:title>
  <dc:creator>Christopher Millet</dc:creator>
  <cp:lastModifiedBy>Williams, Shannon J</cp:lastModifiedBy>
  <cp:revision>1</cp:revision>
  <dcterms:created xsi:type="dcterms:W3CDTF">2023-03-09T18:53:20Z</dcterms:created>
  <dcterms:modified xsi:type="dcterms:W3CDTF">2023-03-10T21:37:08Z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2023-01-09T00:00:00Z</vt:filetime>
  </property>
  <property fmtid="{D5CDD505-2E9C-101B-9397-08002B2CF9AE}" pid="3" name="Creator">
    <vt:lpwstr>PowerPoint</vt:lpwstr>
  </property>
  <property fmtid="{D5CDD505-2E9C-101B-9397-08002B2CF9AE}" pid="4" name="LastSaved">
    <vt:filetime>2023-03-09T00:00:00Z</vt:filetime>
  </property>
  <property fmtid="{D5CDD505-2E9C-101B-9397-08002B2CF9AE}" pid="5" name="Producer">
    <vt:lpwstr>macOS Version 13.1 (Build 22C65) Quartz PDFContext</vt:lpwstr>
  </property>
</Properties>
</file>